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11"/>
  </p:notesMasterIdLst>
  <p:handoutMasterIdLst>
    <p:handoutMasterId r:id="rId12"/>
  </p:handoutMasterIdLst>
  <p:sldIdLst>
    <p:sldId id="256" r:id="rId2"/>
    <p:sldId id="327" r:id="rId3"/>
    <p:sldId id="328" r:id="rId4"/>
    <p:sldId id="257" r:id="rId5"/>
    <p:sldId id="330" r:id="rId6"/>
    <p:sldId id="326" r:id="rId7"/>
    <p:sldId id="329" r:id="rId8"/>
    <p:sldId id="268" r:id="rId9"/>
    <p:sldId id="324" r:id="rId10"/>
  </p:sldIdLst>
  <p:sldSz cx="9144000" cy="6858000" type="screen4x3"/>
  <p:notesSz cx="9926638" cy="6797675"/>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5">
          <p15:clr>
            <a:srgbClr val="A4A3A4"/>
          </p15:clr>
        </p15:guide>
        <p15:guide id="2" pos="28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2024"/>
    <a:srgbClr val="382426"/>
    <a:srgbClr val="62CA8E"/>
    <a:srgbClr val="373F4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577" autoAdjust="0"/>
  </p:normalViewPr>
  <p:slideViewPr>
    <p:cSldViewPr snapToGrid="0" snapToObjects="1" showGuides="1">
      <p:cViewPr varScale="1">
        <p:scale>
          <a:sx n="110" d="100"/>
          <a:sy n="110" d="100"/>
        </p:scale>
        <p:origin x="1644" y="96"/>
      </p:cViewPr>
      <p:guideLst>
        <p:guide orient="horz" pos="2165"/>
        <p:guide pos="287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B004D8D8-F9B1-E545-894D-8DED6CC9DBEB}" type="datetimeFigureOut">
              <a:rPr lang="es-ES" smtClean="0"/>
              <a:t>10/09/2020</a:t>
            </a:fld>
            <a:endParaRPr lang="en-US"/>
          </a:p>
        </p:txBody>
      </p:sp>
      <p:sp>
        <p:nvSpPr>
          <p:cNvPr id="4" name="Marcador de pie de página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en-US"/>
          </a:p>
        </p:txBody>
      </p:sp>
      <p:sp>
        <p:nvSpPr>
          <p:cNvPr id="5" name="Marcador de número de diapositiva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D02B041C-7891-6341-89C7-E17013C1FDCE}" type="slidenum">
              <a:rPr lang="en-US" smtClean="0"/>
              <a:t>‹Nr.›</a:t>
            </a:fld>
            <a:endParaRPr lang="en-US"/>
          </a:p>
        </p:txBody>
      </p:sp>
    </p:spTree>
    <p:extLst>
      <p:ext uri="{BB962C8B-B14F-4D97-AF65-F5344CB8AC3E}">
        <p14:creationId xmlns:p14="http://schemas.microsoft.com/office/powerpoint/2010/main" val="17785634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F11F9830-0AE9-1C49-A90B-B1289604291A}" type="datetimeFigureOut">
              <a:rPr lang="es-ES" smtClean="0"/>
              <a:t>10/09/2020</a:t>
            </a:fld>
            <a:endParaRPr lang="en-US"/>
          </a:p>
        </p:txBody>
      </p:sp>
      <p:sp>
        <p:nvSpPr>
          <p:cNvPr id="4" name="Marcador de imagen de diapositiva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992664" y="3228896"/>
            <a:ext cx="7941310" cy="3058954"/>
          </a:xfrm>
          <a:prstGeom prst="rect">
            <a:avLst/>
          </a:prstGeom>
        </p:spPr>
        <p:txBody>
          <a:bodyPr vert="horz" lIns="91440" tIns="45720" rIns="91440" bIns="45720" rtlCol="0"/>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p>
        </p:txBody>
      </p:sp>
      <p:sp>
        <p:nvSpPr>
          <p:cNvPr id="6" name="Marcador de pie de página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448CA76F-A91B-A942-9A05-B37830632A6C}" type="slidenum">
              <a:rPr lang="en-US" smtClean="0"/>
              <a:t>‹Nr.›</a:t>
            </a:fld>
            <a:endParaRPr lang="en-US"/>
          </a:p>
        </p:txBody>
      </p:sp>
    </p:spTree>
    <p:extLst>
      <p:ext uri="{BB962C8B-B14F-4D97-AF65-F5344CB8AC3E}">
        <p14:creationId xmlns:p14="http://schemas.microsoft.com/office/powerpoint/2010/main" val="331791600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spTree>
      <p:nvGrpSpPr>
        <p:cNvPr id="1" name=""/>
        <p:cNvGrpSpPr/>
        <p:nvPr/>
      </p:nvGrpSpPr>
      <p:grpSpPr>
        <a:xfrm>
          <a:off x="0" y="0"/>
          <a:ext cx="0" cy="0"/>
          <a:chOff x="0" y="0"/>
          <a:chExt cx="0" cy="0"/>
        </a:xfrm>
      </p:grpSpPr>
      <p:sp>
        <p:nvSpPr>
          <p:cNvPr id="10" name="Rectángulo 9"/>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Rectángulo 8"/>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ítulo 1"/>
          <p:cNvSpPr>
            <a:spLocks noGrp="1"/>
          </p:cNvSpPr>
          <p:nvPr>
            <p:ph type="ctrTitle" hasCustomPrompt="1"/>
          </p:nvPr>
        </p:nvSpPr>
        <p:spPr>
          <a:xfrm>
            <a:off x="685800" y="579840"/>
            <a:ext cx="7772400" cy="3973205"/>
          </a:xfrm>
        </p:spPr>
        <p:txBody>
          <a:bodyPr anchor="b">
            <a:normAutofit/>
          </a:bodyPr>
          <a:lstStyle>
            <a:lvl1pPr algn="l">
              <a:lnSpc>
                <a:spcPct val="80000"/>
              </a:lnSpc>
              <a:defRPr sz="8800" baseline="0">
                <a:solidFill>
                  <a:schemeClr val="tx1"/>
                </a:solidFill>
              </a:defRPr>
            </a:lvl1pPr>
          </a:lstStyle>
          <a:p>
            <a:r>
              <a:rPr lang="en-US" noProof="0" dirty="0"/>
              <a:t>This is a title.</a:t>
            </a:r>
            <a:endParaRPr lang="en-US" dirty="0"/>
          </a:p>
        </p:txBody>
      </p:sp>
      <p:sp>
        <p:nvSpPr>
          <p:cNvPr id="3" name="Subtítulo 2"/>
          <p:cNvSpPr>
            <a:spLocks noGrp="1"/>
          </p:cNvSpPr>
          <p:nvPr>
            <p:ph type="subTitle" idx="1" hasCustomPrompt="1"/>
          </p:nvPr>
        </p:nvSpPr>
        <p:spPr>
          <a:xfrm>
            <a:off x="685800" y="4755958"/>
            <a:ext cx="7772400" cy="1139088"/>
          </a:xfrm>
        </p:spPr>
        <p:txBody>
          <a:bodyPr/>
          <a:lstStyle>
            <a:lvl1pPr marL="0" indent="0" algn="l">
              <a:buNone/>
              <a:defRPr b="0" baseline="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But there’s also room for a Subtitle. Don’t make it so long though.</a:t>
            </a:r>
          </a:p>
        </p:txBody>
      </p:sp>
      <p:sp>
        <p:nvSpPr>
          <p:cNvPr id="4" name="Marcador de fecha 3"/>
          <p:cNvSpPr>
            <a:spLocks noGrp="1"/>
          </p:cNvSpPr>
          <p:nvPr>
            <p:ph type="dt" sz="half" idx="10"/>
          </p:nvPr>
        </p:nvSpPr>
        <p:spPr/>
        <p:txBody>
          <a:bodyPr/>
          <a:lstStyle/>
          <a:p>
            <a:fld id="{A58B49EC-F69D-4E44-8C61-8AED8F28C515}" type="datetime1">
              <a:rPr lang="es-BO" smtClean="0"/>
              <a:t>10/9/2020</a:t>
            </a:fld>
            <a:endParaRPr lang="en-US"/>
          </a:p>
        </p:txBody>
      </p:sp>
      <p:sp>
        <p:nvSpPr>
          <p:cNvPr id="5" name="Marcador de pie de página 4"/>
          <p:cNvSpPr>
            <a:spLocks noGrp="1"/>
          </p:cNvSpPr>
          <p:nvPr>
            <p:ph type="ftr" sz="quarter" idx="11"/>
          </p:nvPr>
        </p:nvSpPr>
        <p:spPr/>
        <p:txBody>
          <a:bodyPr/>
          <a:lstStyle/>
          <a:p>
            <a:r>
              <a:rPr lang="de-DE"/>
              <a:t>TUCed - M.A. Studiengang Integrative Lerntherapie, DG 8</a:t>
            </a:r>
            <a:endParaRPr lang="en-US" dirty="0"/>
          </a:p>
        </p:txBody>
      </p:sp>
      <p:sp>
        <p:nvSpPr>
          <p:cNvPr id="6" name="Marcador de número de diapositiva 5"/>
          <p:cNvSpPr>
            <a:spLocks noGrp="1"/>
          </p:cNvSpPr>
          <p:nvPr>
            <p:ph type="sldNum" sz="quarter" idx="12"/>
          </p:nvPr>
        </p:nvSpPr>
        <p:spPr/>
        <p:txBody>
          <a:bodyPr/>
          <a:lstStyle/>
          <a:p>
            <a:fld id="{1A9D366B-1E42-9E47-9213-7A0BF786C435}" type="slidenum">
              <a:rPr lang="en-US" smtClean="0"/>
              <a:t>‹Nr.›</a:t>
            </a:fld>
            <a:endParaRPr lang="en-US"/>
          </a:p>
        </p:txBody>
      </p:sp>
      <p:cxnSp>
        <p:nvCxnSpPr>
          <p:cNvPr id="8" name="Conector recto 7"/>
          <p:cNvCxnSpPr/>
          <p:nvPr userDrawn="1"/>
        </p:nvCxnSpPr>
        <p:spPr>
          <a:xfrm>
            <a:off x="685800" y="4624919"/>
            <a:ext cx="7772400"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5445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 Screen 2 Images">
    <p:spTree>
      <p:nvGrpSpPr>
        <p:cNvPr id="1" name=""/>
        <p:cNvGrpSpPr/>
        <p:nvPr/>
      </p:nvGrpSpPr>
      <p:grpSpPr>
        <a:xfrm>
          <a:off x="0" y="0"/>
          <a:ext cx="0" cy="0"/>
          <a:chOff x="0" y="0"/>
          <a:chExt cx="0" cy="0"/>
        </a:xfrm>
      </p:grpSpPr>
      <p:sp>
        <p:nvSpPr>
          <p:cNvPr id="8" name="Rectángulo 7"/>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ángulo 10"/>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posición de imagen 2"/>
          <p:cNvSpPr>
            <a:spLocks noGrp="1"/>
          </p:cNvSpPr>
          <p:nvPr>
            <p:ph type="pic" idx="1" hasCustomPrompt="1"/>
          </p:nvPr>
        </p:nvSpPr>
        <p:spPr>
          <a:xfrm>
            <a:off x="0" y="0"/>
            <a:ext cx="4572000" cy="6858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The icon in the middle, do you see it? </a:t>
            </a:r>
            <a:br>
              <a:rPr lang="en-US" dirty="0"/>
            </a:br>
            <a:r>
              <a:rPr lang="en-US" dirty="0"/>
              <a:t>Click on it to add IMAGE No. 1</a:t>
            </a:r>
          </a:p>
        </p:txBody>
      </p:sp>
      <p:sp>
        <p:nvSpPr>
          <p:cNvPr id="5" name="Marcador de fecha 4"/>
          <p:cNvSpPr>
            <a:spLocks noGrp="1"/>
          </p:cNvSpPr>
          <p:nvPr>
            <p:ph type="dt" sz="half" idx="10"/>
          </p:nvPr>
        </p:nvSpPr>
        <p:spPr/>
        <p:txBody>
          <a:bodyPr/>
          <a:lstStyle/>
          <a:p>
            <a:fld id="{A1911BA5-5CCF-40B5-A162-BCFF18AE5AF4}" type="datetime1">
              <a:rPr lang="es-BO" smtClean="0"/>
              <a:t>10/9/2020</a:t>
            </a:fld>
            <a:endParaRPr lang="en-US"/>
          </a:p>
        </p:txBody>
      </p:sp>
      <p:sp>
        <p:nvSpPr>
          <p:cNvPr id="6" name="Marcador de pie de página 5"/>
          <p:cNvSpPr>
            <a:spLocks noGrp="1"/>
          </p:cNvSpPr>
          <p:nvPr>
            <p:ph type="ftr" sz="quarter" idx="11"/>
          </p:nvPr>
        </p:nvSpPr>
        <p:spPr/>
        <p:txBody>
          <a:bodyPr/>
          <a:lstStyle/>
          <a:p>
            <a:r>
              <a:rPr lang="de-DE"/>
              <a:t>TUCed - M.A. Studiengang Integrative Lerntherapie, DG 8</a:t>
            </a:r>
            <a:endParaRPr lang="en-US" dirty="0"/>
          </a:p>
        </p:txBody>
      </p:sp>
      <p:sp>
        <p:nvSpPr>
          <p:cNvPr id="7" name="Marcador de número de diapositiva 6"/>
          <p:cNvSpPr>
            <a:spLocks noGrp="1"/>
          </p:cNvSpPr>
          <p:nvPr>
            <p:ph type="sldNum" sz="quarter" idx="12"/>
          </p:nvPr>
        </p:nvSpPr>
        <p:spPr/>
        <p:txBody>
          <a:bodyPr/>
          <a:lstStyle/>
          <a:p>
            <a:fld id="{1A9D366B-1E42-9E47-9213-7A0BF786C435}" type="slidenum">
              <a:rPr lang="en-US" smtClean="0"/>
              <a:t>‹Nr.›</a:t>
            </a:fld>
            <a:endParaRPr lang="en-US"/>
          </a:p>
        </p:txBody>
      </p:sp>
      <p:sp>
        <p:nvSpPr>
          <p:cNvPr id="9" name="Marcador de posición de imagen 2"/>
          <p:cNvSpPr>
            <a:spLocks noGrp="1"/>
          </p:cNvSpPr>
          <p:nvPr>
            <p:ph type="pic" idx="13" hasCustomPrompt="1"/>
          </p:nvPr>
        </p:nvSpPr>
        <p:spPr>
          <a:xfrm>
            <a:off x="4558631" y="0"/>
            <a:ext cx="4585369" cy="6858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The icon in the middle, do you see it? </a:t>
            </a:r>
            <a:br>
              <a:rPr lang="en-US" dirty="0"/>
            </a:br>
            <a:r>
              <a:rPr lang="en-US" dirty="0"/>
              <a:t>Click on it to add IMAGE No. 2</a:t>
            </a:r>
          </a:p>
        </p:txBody>
      </p:sp>
    </p:spTree>
    <p:extLst>
      <p:ext uri="{BB962C8B-B14F-4D97-AF65-F5344CB8AC3E}">
        <p14:creationId xmlns:p14="http://schemas.microsoft.com/office/powerpoint/2010/main" val="376008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 Screen 3 Images">
    <p:spTree>
      <p:nvGrpSpPr>
        <p:cNvPr id="1" name=""/>
        <p:cNvGrpSpPr/>
        <p:nvPr/>
      </p:nvGrpSpPr>
      <p:grpSpPr>
        <a:xfrm>
          <a:off x="0" y="0"/>
          <a:ext cx="0" cy="0"/>
          <a:chOff x="0" y="0"/>
          <a:chExt cx="0" cy="0"/>
        </a:xfrm>
      </p:grpSpPr>
      <p:sp>
        <p:nvSpPr>
          <p:cNvPr id="8" name="Rectángulo 7"/>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ángulo 10"/>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posición de imagen 2"/>
          <p:cNvSpPr>
            <a:spLocks noGrp="1"/>
          </p:cNvSpPr>
          <p:nvPr>
            <p:ph type="pic" idx="1" hasCustomPrompt="1"/>
          </p:nvPr>
        </p:nvSpPr>
        <p:spPr>
          <a:xfrm>
            <a:off x="0" y="0"/>
            <a:ext cx="4585368" cy="6858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The icon in the middle, do you see it? </a:t>
            </a:r>
            <a:br>
              <a:rPr lang="en-US" dirty="0"/>
            </a:br>
            <a:r>
              <a:rPr lang="en-US" dirty="0"/>
              <a:t>Click on it to add IMAGE No. 1</a:t>
            </a:r>
          </a:p>
        </p:txBody>
      </p:sp>
      <p:sp>
        <p:nvSpPr>
          <p:cNvPr id="5" name="Marcador de fecha 4"/>
          <p:cNvSpPr>
            <a:spLocks noGrp="1"/>
          </p:cNvSpPr>
          <p:nvPr>
            <p:ph type="dt" sz="half" idx="10"/>
          </p:nvPr>
        </p:nvSpPr>
        <p:spPr/>
        <p:txBody>
          <a:bodyPr/>
          <a:lstStyle/>
          <a:p>
            <a:fld id="{F8778365-5E5B-432D-81BC-CEB593FD1CB2}" type="datetime1">
              <a:rPr lang="es-BO" smtClean="0"/>
              <a:t>10/9/2020</a:t>
            </a:fld>
            <a:endParaRPr lang="en-US"/>
          </a:p>
        </p:txBody>
      </p:sp>
      <p:sp>
        <p:nvSpPr>
          <p:cNvPr id="6" name="Marcador de pie de página 5"/>
          <p:cNvSpPr>
            <a:spLocks noGrp="1"/>
          </p:cNvSpPr>
          <p:nvPr>
            <p:ph type="ftr" sz="quarter" idx="11"/>
          </p:nvPr>
        </p:nvSpPr>
        <p:spPr/>
        <p:txBody>
          <a:bodyPr/>
          <a:lstStyle/>
          <a:p>
            <a:r>
              <a:rPr lang="de-DE"/>
              <a:t>TUCed - M.A. Studiengang Integrative Lerntherapie, DG 8</a:t>
            </a:r>
            <a:endParaRPr lang="en-US" dirty="0"/>
          </a:p>
        </p:txBody>
      </p:sp>
      <p:sp>
        <p:nvSpPr>
          <p:cNvPr id="7" name="Marcador de número de diapositiva 6"/>
          <p:cNvSpPr>
            <a:spLocks noGrp="1"/>
          </p:cNvSpPr>
          <p:nvPr>
            <p:ph type="sldNum" sz="quarter" idx="12"/>
          </p:nvPr>
        </p:nvSpPr>
        <p:spPr/>
        <p:txBody>
          <a:bodyPr/>
          <a:lstStyle/>
          <a:p>
            <a:fld id="{1A9D366B-1E42-9E47-9213-7A0BF786C435}" type="slidenum">
              <a:rPr lang="en-US" smtClean="0"/>
              <a:t>‹Nr.›</a:t>
            </a:fld>
            <a:endParaRPr lang="en-US"/>
          </a:p>
        </p:txBody>
      </p:sp>
      <p:sp>
        <p:nvSpPr>
          <p:cNvPr id="9" name="Marcador de posición de imagen 2"/>
          <p:cNvSpPr>
            <a:spLocks noGrp="1"/>
          </p:cNvSpPr>
          <p:nvPr>
            <p:ph type="pic" idx="13" hasCustomPrompt="1"/>
          </p:nvPr>
        </p:nvSpPr>
        <p:spPr>
          <a:xfrm>
            <a:off x="4577347" y="0"/>
            <a:ext cx="4572000" cy="3429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The icon in the middle, do you see it? </a:t>
            </a:r>
            <a:br>
              <a:rPr lang="en-US" dirty="0"/>
            </a:br>
            <a:r>
              <a:rPr lang="en-US" dirty="0"/>
              <a:t>Click on it to add IMAGE No. 2</a:t>
            </a:r>
          </a:p>
        </p:txBody>
      </p:sp>
      <p:sp>
        <p:nvSpPr>
          <p:cNvPr id="10" name="Marcador de posición de imagen 2"/>
          <p:cNvSpPr>
            <a:spLocks noGrp="1"/>
          </p:cNvSpPr>
          <p:nvPr>
            <p:ph type="pic" idx="14" hasCustomPrompt="1"/>
          </p:nvPr>
        </p:nvSpPr>
        <p:spPr>
          <a:xfrm>
            <a:off x="4577347" y="3429000"/>
            <a:ext cx="4572000" cy="3429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The icon in the middle, do you see it? </a:t>
            </a:r>
            <a:br>
              <a:rPr lang="en-US" dirty="0"/>
            </a:br>
            <a:r>
              <a:rPr lang="en-US" dirty="0"/>
              <a:t>Click on it to add IMAGE No. 3</a:t>
            </a:r>
          </a:p>
        </p:txBody>
      </p:sp>
    </p:spTree>
    <p:extLst>
      <p:ext uri="{BB962C8B-B14F-4D97-AF65-F5344CB8AC3E}">
        <p14:creationId xmlns:p14="http://schemas.microsoft.com/office/powerpoint/2010/main" val="3760083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ángulo 5"/>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Marcador de fecha 1"/>
          <p:cNvSpPr>
            <a:spLocks noGrp="1"/>
          </p:cNvSpPr>
          <p:nvPr>
            <p:ph type="dt" sz="half" idx="10"/>
          </p:nvPr>
        </p:nvSpPr>
        <p:spPr/>
        <p:txBody>
          <a:bodyPr/>
          <a:lstStyle/>
          <a:p>
            <a:fld id="{9AAF598A-DAE0-4975-A374-2D390D6DADC1}" type="datetime1">
              <a:rPr lang="es-BO" smtClean="0"/>
              <a:t>10/9/2020</a:t>
            </a:fld>
            <a:endParaRPr lang="en-US"/>
          </a:p>
        </p:txBody>
      </p:sp>
      <p:sp>
        <p:nvSpPr>
          <p:cNvPr id="3" name="Marcador de pie de página 2"/>
          <p:cNvSpPr>
            <a:spLocks noGrp="1"/>
          </p:cNvSpPr>
          <p:nvPr>
            <p:ph type="ftr" sz="quarter" idx="11"/>
          </p:nvPr>
        </p:nvSpPr>
        <p:spPr/>
        <p:txBody>
          <a:bodyPr/>
          <a:lstStyle/>
          <a:p>
            <a:r>
              <a:rPr lang="de-DE"/>
              <a:t>TUCed - M.A. Studiengang Integrative Lerntherapie, DG 8</a:t>
            </a:r>
            <a:endParaRPr lang="en-US" dirty="0"/>
          </a:p>
        </p:txBody>
      </p:sp>
      <p:sp>
        <p:nvSpPr>
          <p:cNvPr id="4" name="Marcador de número de diapositiva 3"/>
          <p:cNvSpPr>
            <a:spLocks noGrp="1"/>
          </p:cNvSpPr>
          <p:nvPr>
            <p:ph type="sldNum" sz="quarter" idx="12"/>
          </p:nvPr>
        </p:nvSpPr>
        <p:spPr/>
        <p:txBody>
          <a:bodyPr/>
          <a:lstStyle/>
          <a:p>
            <a:fld id="{1A9D366B-1E42-9E47-9213-7A0BF786C435}" type="slidenum">
              <a:rPr lang="en-US" smtClean="0"/>
              <a:t>‹Nr.›</a:t>
            </a:fld>
            <a:endParaRPr lang="en-US"/>
          </a:p>
        </p:txBody>
      </p:sp>
      <p:sp>
        <p:nvSpPr>
          <p:cNvPr id="5" name="Rectángulo 4"/>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2973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Point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n-US" dirty="0"/>
              <a:t>3 Points</a:t>
            </a:r>
          </a:p>
        </p:txBody>
      </p:sp>
      <p:sp>
        <p:nvSpPr>
          <p:cNvPr id="3" name="Marcador de fecha 2"/>
          <p:cNvSpPr>
            <a:spLocks noGrp="1"/>
          </p:cNvSpPr>
          <p:nvPr>
            <p:ph type="dt" sz="half" idx="10"/>
          </p:nvPr>
        </p:nvSpPr>
        <p:spPr/>
        <p:txBody>
          <a:bodyPr/>
          <a:lstStyle/>
          <a:p>
            <a:fld id="{435399F3-17A4-4222-81F9-B4BCA840362A}"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7" name="Marcador de posición de imagen 6"/>
          <p:cNvSpPr>
            <a:spLocks noGrp="1"/>
          </p:cNvSpPr>
          <p:nvPr>
            <p:ph type="pic" sz="quarter" idx="13" hasCustomPrompt="1"/>
          </p:nvPr>
        </p:nvSpPr>
        <p:spPr>
          <a:xfrm>
            <a:off x="755744" y="1936475"/>
            <a:ext cx="2150878" cy="2149487"/>
          </a:xfrm>
        </p:spPr>
        <p:txBody>
          <a:bodyPr>
            <a:normAutofit/>
          </a:bodyPr>
          <a:lstStyle>
            <a:lvl1pPr marL="0" indent="0" algn="ctr">
              <a:buNone/>
              <a:defRPr sz="1200" baseline="0"/>
            </a:lvl1pPr>
          </a:lstStyle>
          <a:p>
            <a:r>
              <a:rPr lang="en-US" dirty="0"/>
              <a:t>An image, an icon or a photo. Whatever you want.</a:t>
            </a:r>
          </a:p>
        </p:txBody>
      </p:sp>
      <p:sp>
        <p:nvSpPr>
          <p:cNvPr id="8" name="Marcador de posición de imagen 6"/>
          <p:cNvSpPr>
            <a:spLocks noGrp="1"/>
          </p:cNvSpPr>
          <p:nvPr>
            <p:ph type="pic" sz="quarter" idx="14" hasCustomPrompt="1"/>
          </p:nvPr>
        </p:nvSpPr>
        <p:spPr>
          <a:xfrm>
            <a:off x="3496427" y="1936475"/>
            <a:ext cx="2150878" cy="2149487"/>
          </a:xfrm>
        </p:spPr>
        <p:txBody>
          <a:bodyPr>
            <a:normAutofit/>
          </a:bodyPr>
          <a:lstStyle>
            <a:lvl1pPr marL="0" indent="0" algn="ctr">
              <a:buNone/>
              <a:defRPr sz="1200" baseline="0"/>
            </a:lvl1pPr>
          </a:lstStyle>
          <a:p>
            <a:r>
              <a:rPr lang="en-US" dirty="0"/>
              <a:t>An image, an icon or a photo. Whatever you want.</a:t>
            </a:r>
          </a:p>
        </p:txBody>
      </p:sp>
      <p:sp>
        <p:nvSpPr>
          <p:cNvPr id="9" name="Marcador de posición de imagen 6"/>
          <p:cNvSpPr>
            <a:spLocks noGrp="1"/>
          </p:cNvSpPr>
          <p:nvPr>
            <p:ph type="pic" sz="quarter" idx="15" hasCustomPrompt="1"/>
          </p:nvPr>
        </p:nvSpPr>
        <p:spPr>
          <a:xfrm>
            <a:off x="6237110" y="1936475"/>
            <a:ext cx="2150878" cy="2149487"/>
          </a:xfrm>
        </p:spPr>
        <p:txBody>
          <a:bodyPr>
            <a:normAutofit/>
          </a:bodyPr>
          <a:lstStyle>
            <a:lvl1pPr marL="0" indent="0" algn="ctr">
              <a:buNone/>
              <a:defRPr sz="1200" baseline="0"/>
            </a:lvl1pPr>
          </a:lstStyle>
          <a:p>
            <a:r>
              <a:rPr lang="en-US" dirty="0"/>
              <a:t>An image, an icon or a photo. Whatever you want.</a:t>
            </a:r>
          </a:p>
        </p:txBody>
      </p:sp>
      <p:sp>
        <p:nvSpPr>
          <p:cNvPr id="11" name="Marcador de texto 10"/>
          <p:cNvSpPr>
            <a:spLocks noGrp="1"/>
          </p:cNvSpPr>
          <p:nvPr>
            <p:ph type="body" sz="quarter" idx="16" hasCustomPrompt="1"/>
          </p:nvPr>
        </p:nvSpPr>
        <p:spPr>
          <a:xfrm>
            <a:off x="755744" y="4183241"/>
            <a:ext cx="2151319" cy="521406"/>
          </a:xfrm>
        </p:spPr>
        <p:txBody>
          <a:bodyPr anchor="ctr">
            <a:normAutofit/>
          </a:bodyPr>
          <a:lstStyle>
            <a:lvl1pPr marL="0" indent="0" algn="ctr">
              <a:buNone/>
              <a:defRPr sz="2200" b="1"/>
            </a:lvl1pPr>
          </a:lstStyle>
          <a:p>
            <a:pPr lvl="0"/>
            <a:r>
              <a:rPr lang="en-US" dirty="0"/>
              <a:t>Point #1</a:t>
            </a:r>
          </a:p>
        </p:txBody>
      </p:sp>
      <p:sp>
        <p:nvSpPr>
          <p:cNvPr id="12" name="Marcador de texto 10"/>
          <p:cNvSpPr>
            <a:spLocks noGrp="1"/>
          </p:cNvSpPr>
          <p:nvPr>
            <p:ph type="body" sz="quarter" idx="17" hasCustomPrompt="1"/>
          </p:nvPr>
        </p:nvSpPr>
        <p:spPr>
          <a:xfrm>
            <a:off x="3496427" y="4183241"/>
            <a:ext cx="2151319" cy="521406"/>
          </a:xfrm>
        </p:spPr>
        <p:txBody>
          <a:bodyPr anchor="ctr">
            <a:normAutofit/>
          </a:bodyPr>
          <a:lstStyle>
            <a:lvl1pPr marL="0" indent="0" algn="ctr">
              <a:buNone/>
              <a:defRPr sz="2200" b="1"/>
            </a:lvl1pPr>
          </a:lstStyle>
          <a:p>
            <a:pPr lvl="0"/>
            <a:r>
              <a:rPr lang="en-US" dirty="0"/>
              <a:t>Point #2</a:t>
            </a:r>
          </a:p>
        </p:txBody>
      </p:sp>
      <p:sp>
        <p:nvSpPr>
          <p:cNvPr id="13" name="Marcador de texto 10"/>
          <p:cNvSpPr>
            <a:spLocks noGrp="1"/>
          </p:cNvSpPr>
          <p:nvPr>
            <p:ph type="body" sz="quarter" idx="18" hasCustomPrompt="1"/>
          </p:nvPr>
        </p:nvSpPr>
        <p:spPr>
          <a:xfrm>
            <a:off x="6237110" y="4183241"/>
            <a:ext cx="2151319" cy="521406"/>
          </a:xfrm>
        </p:spPr>
        <p:txBody>
          <a:bodyPr anchor="ctr">
            <a:normAutofit/>
          </a:bodyPr>
          <a:lstStyle>
            <a:lvl1pPr marL="0" indent="0" algn="ctr">
              <a:buNone/>
              <a:defRPr sz="2200" b="1"/>
            </a:lvl1pPr>
          </a:lstStyle>
          <a:p>
            <a:pPr lvl="0"/>
            <a:r>
              <a:rPr lang="en-US" dirty="0"/>
              <a:t>Point #3</a:t>
            </a:r>
          </a:p>
        </p:txBody>
      </p:sp>
      <p:sp>
        <p:nvSpPr>
          <p:cNvPr id="16" name="Marcador de texto 15"/>
          <p:cNvSpPr>
            <a:spLocks noGrp="1"/>
          </p:cNvSpPr>
          <p:nvPr>
            <p:ph type="body" sz="quarter" idx="19" hasCustomPrompt="1"/>
          </p:nvPr>
        </p:nvSpPr>
        <p:spPr>
          <a:xfrm>
            <a:off x="755744" y="4715230"/>
            <a:ext cx="2151319" cy="1267878"/>
          </a:xfrm>
        </p:spPr>
        <p:txBody>
          <a:bodyPr>
            <a:noAutofit/>
          </a:bodyPr>
          <a:lstStyle>
            <a:lvl1pPr marL="0" indent="0" algn="ctr">
              <a:buNone/>
              <a:defRPr sz="1400" baseline="0"/>
            </a:lvl1pPr>
          </a:lstStyle>
          <a:p>
            <a:pPr lvl="0"/>
            <a:r>
              <a:rPr lang="en-US" dirty="0"/>
              <a:t>If there’s a story behind the image, icon or photo above, then this is the best place to put it. Be concise though!</a:t>
            </a:r>
          </a:p>
        </p:txBody>
      </p:sp>
      <p:sp>
        <p:nvSpPr>
          <p:cNvPr id="17" name="Marcador de texto 15"/>
          <p:cNvSpPr>
            <a:spLocks noGrp="1"/>
          </p:cNvSpPr>
          <p:nvPr>
            <p:ph type="body" sz="quarter" idx="20" hasCustomPrompt="1"/>
          </p:nvPr>
        </p:nvSpPr>
        <p:spPr>
          <a:xfrm>
            <a:off x="3496427" y="4715230"/>
            <a:ext cx="2151319" cy="1267878"/>
          </a:xfrm>
        </p:spPr>
        <p:txBody>
          <a:bodyPr>
            <a:noAutofit/>
          </a:bodyPr>
          <a:lstStyle>
            <a:lvl1pPr marL="0" indent="0" algn="ctr">
              <a:buNone/>
              <a:defRPr sz="1400" baseline="0"/>
            </a:lvl1pPr>
          </a:lstStyle>
          <a:p>
            <a:pPr lvl="0"/>
            <a:r>
              <a:rPr lang="en-US" dirty="0"/>
              <a:t>If there’s a story behind the image, icon or photo above, then this is the best place to put it. Be concise though!</a:t>
            </a:r>
          </a:p>
        </p:txBody>
      </p:sp>
      <p:sp>
        <p:nvSpPr>
          <p:cNvPr id="18" name="Marcador de texto 15"/>
          <p:cNvSpPr>
            <a:spLocks noGrp="1"/>
          </p:cNvSpPr>
          <p:nvPr>
            <p:ph type="body" sz="quarter" idx="21" hasCustomPrompt="1"/>
          </p:nvPr>
        </p:nvSpPr>
        <p:spPr>
          <a:xfrm>
            <a:off x="6237110" y="4715230"/>
            <a:ext cx="2151319" cy="1267878"/>
          </a:xfrm>
        </p:spPr>
        <p:txBody>
          <a:bodyPr>
            <a:noAutofit/>
          </a:bodyPr>
          <a:lstStyle>
            <a:lvl1pPr marL="0" indent="0" algn="ctr">
              <a:buNone/>
              <a:defRPr sz="1400" baseline="0"/>
            </a:lvl1pPr>
          </a:lstStyle>
          <a:p>
            <a:pPr lvl="0"/>
            <a:r>
              <a:rPr lang="en-US" dirty="0"/>
              <a:t>If there’s a story behind the image, icon or photo above, then this is the best place to put it. Be concise though!</a:t>
            </a:r>
          </a:p>
        </p:txBody>
      </p:sp>
    </p:spTree>
    <p:extLst>
      <p:ext uri="{BB962C8B-B14F-4D97-AF65-F5344CB8AC3E}">
        <p14:creationId xmlns:p14="http://schemas.microsoft.com/office/powerpoint/2010/main" val="3526796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Point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n-US" dirty="0"/>
              <a:t>4 Points</a:t>
            </a:r>
          </a:p>
        </p:txBody>
      </p:sp>
      <p:sp>
        <p:nvSpPr>
          <p:cNvPr id="3" name="Marcador de fecha 2"/>
          <p:cNvSpPr>
            <a:spLocks noGrp="1"/>
          </p:cNvSpPr>
          <p:nvPr>
            <p:ph type="dt" sz="half" idx="10"/>
          </p:nvPr>
        </p:nvSpPr>
        <p:spPr/>
        <p:txBody>
          <a:bodyPr/>
          <a:lstStyle/>
          <a:p>
            <a:fld id="{6500DAD5-EBA1-4321-B988-9FED72437D03}"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6" name="Marcador de posición de imagen 6"/>
          <p:cNvSpPr>
            <a:spLocks noGrp="1"/>
          </p:cNvSpPr>
          <p:nvPr>
            <p:ph type="pic" sz="quarter" idx="13" hasCustomPrompt="1"/>
          </p:nvPr>
        </p:nvSpPr>
        <p:spPr>
          <a:xfrm>
            <a:off x="457640" y="2676443"/>
            <a:ext cx="1772356" cy="1771210"/>
          </a:xfrm>
        </p:spPr>
        <p:txBody>
          <a:bodyPr>
            <a:normAutofit/>
          </a:bodyPr>
          <a:lstStyle>
            <a:lvl1pPr marL="0" indent="0" algn="ctr">
              <a:buNone/>
              <a:defRPr sz="1200" baseline="0"/>
            </a:lvl1pPr>
          </a:lstStyle>
          <a:p>
            <a:r>
              <a:rPr lang="en-US" dirty="0"/>
              <a:t>An image, an icon or a photo. Whatever you want.</a:t>
            </a:r>
          </a:p>
        </p:txBody>
      </p:sp>
      <p:sp>
        <p:nvSpPr>
          <p:cNvPr id="7" name="Marcador de posición de imagen 6"/>
          <p:cNvSpPr>
            <a:spLocks noGrp="1"/>
          </p:cNvSpPr>
          <p:nvPr>
            <p:ph type="pic" sz="quarter" idx="14" hasCustomPrompt="1"/>
          </p:nvPr>
        </p:nvSpPr>
        <p:spPr>
          <a:xfrm>
            <a:off x="2609761" y="2676443"/>
            <a:ext cx="1772356" cy="1771210"/>
          </a:xfrm>
        </p:spPr>
        <p:txBody>
          <a:bodyPr>
            <a:normAutofit/>
          </a:bodyPr>
          <a:lstStyle>
            <a:lvl1pPr marL="0" indent="0" algn="ctr">
              <a:buNone/>
              <a:defRPr sz="1200" baseline="0"/>
            </a:lvl1pPr>
          </a:lstStyle>
          <a:p>
            <a:r>
              <a:rPr lang="en-US" dirty="0"/>
              <a:t>An image, an icon or a photo. Whatever you want.</a:t>
            </a:r>
          </a:p>
        </p:txBody>
      </p:sp>
      <p:sp>
        <p:nvSpPr>
          <p:cNvPr id="8" name="Marcador de posición de imagen 6"/>
          <p:cNvSpPr>
            <a:spLocks noGrp="1"/>
          </p:cNvSpPr>
          <p:nvPr>
            <p:ph type="pic" sz="quarter" idx="15" hasCustomPrompt="1"/>
          </p:nvPr>
        </p:nvSpPr>
        <p:spPr>
          <a:xfrm>
            <a:off x="4761882" y="2676443"/>
            <a:ext cx="1772356" cy="1771210"/>
          </a:xfrm>
        </p:spPr>
        <p:txBody>
          <a:bodyPr>
            <a:normAutofit/>
          </a:bodyPr>
          <a:lstStyle>
            <a:lvl1pPr marL="0" indent="0" algn="ctr">
              <a:buNone/>
              <a:defRPr sz="1200" baseline="0"/>
            </a:lvl1pPr>
          </a:lstStyle>
          <a:p>
            <a:r>
              <a:rPr lang="en-US" dirty="0"/>
              <a:t>An image, an icon or a photo. Whatever you want.</a:t>
            </a:r>
          </a:p>
        </p:txBody>
      </p:sp>
      <p:sp>
        <p:nvSpPr>
          <p:cNvPr id="9" name="Marcador de texto 10"/>
          <p:cNvSpPr>
            <a:spLocks noGrp="1"/>
          </p:cNvSpPr>
          <p:nvPr>
            <p:ph type="body" sz="quarter" idx="16" hasCustomPrompt="1"/>
          </p:nvPr>
        </p:nvSpPr>
        <p:spPr>
          <a:xfrm>
            <a:off x="457200" y="2243667"/>
            <a:ext cx="1773237" cy="376332"/>
          </a:xfrm>
        </p:spPr>
        <p:txBody>
          <a:bodyPr anchor="b">
            <a:normAutofit/>
          </a:bodyPr>
          <a:lstStyle>
            <a:lvl1pPr marL="0" indent="0" algn="ctr">
              <a:buNone/>
              <a:defRPr sz="1800" b="1"/>
            </a:lvl1pPr>
          </a:lstStyle>
          <a:p>
            <a:pPr lvl="0"/>
            <a:r>
              <a:rPr lang="en-US" dirty="0"/>
              <a:t>Point #1</a:t>
            </a:r>
          </a:p>
        </p:txBody>
      </p:sp>
      <p:sp>
        <p:nvSpPr>
          <p:cNvPr id="10" name="Marcador de texto 10"/>
          <p:cNvSpPr>
            <a:spLocks noGrp="1"/>
          </p:cNvSpPr>
          <p:nvPr>
            <p:ph type="body" sz="quarter" idx="17" hasCustomPrompt="1"/>
          </p:nvPr>
        </p:nvSpPr>
        <p:spPr>
          <a:xfrm>
            <a:off x="2609321" y="2243667"/>
            <a:ext cx="1773237" cy="376332"/>
          </a:xfrm>
        </p:spPr>
        <p:txBody>
          <a:bodyPr anchor="b">
            <a:normAutofit/>
          </a:bodyPr>
          <a:lstStyle>
            <a:lvl1pPr marL="0" indent="0" algn="ctr">
              <a:buNone/>
              <a:defRPr sz="1800" b="1"/>
            </a:lvl1pPr>
          </a:lstStyle>
          <a:p>
            <a:pPr lvl="0"/>
            <a:r>
              <a:rPr lang="en-US" dirty="0"/>
              <a:t>Point #2</a:t>
            </a:r>
          </a:p>
        </p:txBody>
      </p:sp>
      <p:sp>
        <p:nvSpPr>
          <p:cNvPr id="11" name="Marcador de texto 10"/>
          <p:cNvSpPr>
            <a:spLocks noGrp="1"/>
          </p:cNvSpPr>
          <p:nvPr>
            <p:ph type="body" sz="quarter" idx="18" hasCustomPrompt="1"/>
          </p:nvPr>
        </p:nvSpPr>
        <p:spPr>
          <a:xfrm>
            <a:off x="4761442" y="2243667"/>
            <a:ext cx="1773237" cy="376332"/>
          </a:xfrm>
        </p:spPr>
        <p:txBody>
          <a:bodyPr anchor="b">
            <a:normAutofit/>
          </a:bodyPr>
          <a:lstStyle>
            <a:lvl1pPr marL="0" indent="0" algn="ctr">
              <a:buNone/>
              <a:defRPr sz="1800" b="1"/>
            </a:lvl1pPr>
          </a:lstStyle>
          <a:p>
            <a:pPr lvl="0"/>
            <a:r>
              <a:rPr lang="en-US" dirty="0"/>
              <a:t>Point #3</a:t>
            </a:r>
          </a:p>
        </p:txBody>
      </p:sp>
      <p:sp>
        <p:nvSpPr>
          <p:cNvPr id="12" name="Marcador de texto 15"/>
          <p:cNvSpPr>
            <a:spLocks noGrp="1"/>
          </p:cNvSpPr>
          <p:nvPr>
            <p:ph type="body" sz="quarter" idx="19" hasCustomPrompt="1"/>
          </p:nvPr>
        </p:nvSpPr>
        <p:spPr>
          <a:xfrm>
            <a:off x="457200" y="4503565"/>
            <a:ext cx="1773237" cy="1154990"/>
          </a:xfrm>
        </p:spPr>
        <p:txBody>
          <a:bodyPr>
            <a:noAutofit/>
          </a:bodyPr>
          <a:lstStyle>
            <a:lvl1pPr marL="0" indent="0" algn="l">
              <a:buNone/>
              <a:defRPr sz="1200" baseline="0"/>
            </a:lvl1pPr>
          </a:lstStyle>
          <a:p>
            <a:pPr lvl="0"/>
            <a:r>
              <a:rPr lang="en-US" dirty="0"/>
              <a:t>If there’s a story behind the image, icon or photo above, then this is the best place to put it. Be concise though!</a:t>
            </a:r>
          </a:p>
        </p:txBody>
      </p:sp>
      <p:sp>
        <p:nvSpPr>
          <p:cNvPr id="13" name="Marcador de texto 15"/>
          <p:cNvSpPr>
            <a:spLocks noGrp="1"/>
          </p:cNvSpPr>
          <p:nvPr>
            <p:ph type="body" sz="quarter" idx="20" hasCustomPrompt="1"/>
          </p:nvPr>
        </p:nvSpPr>
        <p:spPr>
          <a:xfrm>
            <a:off x="2609321" y="4503565"/>
            <a:ext cx="1773237" cy="1154990"/>
          </a:xfrm>
        </p:spPr>
        <p:txBody>
          <a:bodyPr>
            <a:noAutofit/>
          </a:bodyPr>
          <a:lstStyle>
            <a:lvl1pPr marL="0" indent="0" algn="l">
              <a:buNone/>
              <a:defRPr sz="1200" baseline="0"/>
            </a:lvl1pPr>
          </a:lstStyle>
          <a:p>
            <a:pPr lvl="0"/>
            <a:r>
              <a:rPr lang="en-US" dirty="0"/>
              <a:t>If there’s a story behind the image, icon or photo above, then this is the best place to put it. Be concise though!</a:t>
            </a:r>
          </a:p>
        </p:txBody>
      </p:sp>
      <p:sp>
        <p:nvSpPr>
          <p:cNvPr id="14" name="Marcador de texto 15"/>
          <p:cNvSpPr>
            <a:spLocks noGrp="1"/>
          </p:cNvSpPr>
          <p:nvPr>
            <p:ph type="body" sz="quarter" idx="21" hasCustomPrompt="1"/>
          </p:nvPr>
        </p:nvSpPr>
        <p:spPr>
          <a:xfrm>
            <a:off x="4761442" y="4503565"/>
            <a:ext cx="1773237" cy="1154990"/>
          </a:xfrm>
        </p:spPr>
        <p:txBody>
          <a:bodyPr>
            <a:noAutofit/>
          </a:bodyPr>
          <a:lstStyle>
            <a:lvl1pPr marL="0" indent="0" algn="l">
              <a:buNone/>
              <a:defRPr sz="1200" baseline="0"/>
            </a:lvl1pPr>
          </a:lstStyle>
          <a:p>
            <a:pPr lvl="0"/>
            <a:r>
              <a:rPr lang="en-US" dirty="0"/>
              <a:t>If there’s a story behind the image, icon or photo above, then this is the best place to put it. Be concise though!</a:t>
            </a:r>
          </a:p>
        </p:txBody>
      </p:sp>
      <p:sp>
        <p:nvSpPr>
          <p:cNvPr id="15" name="Marcador de posición de imagen 6"/>
          <p:cNvSpPr>
            <a:spLocks noGrp="1"/>
          </p:cNvSpPr>
          <p:nvPr>
            <p:ph type="pic" sz="quarter" idx="22" hasCustomPrompt="1"/>
          </p:nvPr>
        </p:nvSpPr>
        <p:spPr>
          <a:xfrm>
            <a:off x="6914003" y="2676443"/>
            <a:ext cx="1772356" cy="1771210"/>
          </a:xfrm>
        </p:spPr>
        <p:txBody>
          <a:bodyPr>
            <a:normAutofit/>
          </a:bodyPr>
          <a:lstStyle>
            <a:lvl1pPr marL="0" indent="0" algn="ctr">
              <a:buNone/>
              <a:defRPr sz="1200" baseline="0"/>
            </a:lvl1pPr>
          </a:lstStyle>
          <a:p>
            <a:r>
              <a:rPr lang="en-US" dirty="0"/>
              <a:t>An image, an icon or a photo. Whatever you want.</a:t>
            </a:r>
          </a:p>
        </p:txBody>
      </p:sp>
      <p:sp>
        <p:nvSpPr>
          <p:cNvPr id="16" name="Marcador de texto 10"/>
          <p:cNvSpPr>
            <a:spLocks noGrp="1"/>
          </p:cNvSpPr>
          <p:nvPr>
            <p:ph type="body" sz="quarter" idx="23" hasCustomPrompt="1"/>
          </p:nvPr>
        </p:nvSpPr>
        <p:spPr>
          <a:xfrm>
            <a:off x="6913563" y="2243667"/>
            <a:ext cx="1773237" cy="376332"/>
          </a:xfrm>
        </p:spPr>
        <p:txBody>
          <a:bodyPr anchor="b">
            <a:normAutofit/>
          </a:bodyPr>
          <a:lstStyle>
            <a:lvl1pPr marL="0" indent="0" algn="ctr">
              <a:buNone/>
              <a:defRPr sz="1800" b="1"/>
            </a:lvl1pPr>
          </a:lstStyle>
          <a:p>
            <a:pPr lvl="0"/>
            <a:r>
              <a:rPr lang="en-US" dirty="0"/>
              <a:t>Point #4</a:t>
            </a:r>
          </a:p>
        </p:txBody>
      </p:sp>
      <p:sp>
        <p:nvSpPr>
          <p:cNvPr id="17" name="Marcador de texto 15"/>
          <p:cNvSpPr>
            <a:spLocks noGrp="1"/>
          </p:cNvSpPr>
          <p:nvPr>
            <p:ph type="body" sz="quarter" idx="24" hasCustomPrompt="1"/>
          </p:nvPr>
        </p:nvSpPr>
        <p:spPr>
          <a:xfrm>
            <a:off x="6913563" y="4503565"/>
            <a:ext cx="1773237" cy="1154990"/>
          </a:xfrm>
        </p:spPr>
        <p:txBody>
          <a:bodyPr>
            <a:noAutofit/>
          </a:bodyPr>
          <a:lstStyle>
            <a:lvl1pPr marL="0" indent="0" algn="l">
              <a:buNone/>
              <a:defRPr sz="1200" baseline="0"/>
            </a:lvl1pPr>
          </a:lstStyle>
          <a:p>
            <a:pPr lvl="0"/>
            <a:r>
              <a:rPr lang="en-US" dirty="0"/>
              <a:t>If there’s a story behind the image, icon or photo above, then this is the best place to put it. Be concise though!</a:t>
            </a:r>
          </a:p>
        </p:txBody>
      </p:sp>
    </p:spTree>
    <p:extLst>
      <p:ext uri="{BB962C8B-B14F-4D97-AF65-F5344CB8AC3E}">
        <p14:creationId xmlns:p14="http://schemas.microsoft.com/office/powerpoint/2010/main" val="3830004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8" name="Rectángulo 7"/>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Rectángulo 12"/>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Marcador de posición de imagen 6"/>
          <p:cNvSpPr>
            <a:spLocks noGrp="1"/>
          </p:cNvSpPr>
          <p:nvPr>
            <p:ph type="pic" sz="quarter" idx="13" hasCustomPrompt="1"/>
          </p:nvPr>
        </p:nvSpPr>
        <p:spPr>
          <a:xfrm>
            <a:off x="0" y="0"/>
            <a:ext cx="4572000" cy="6858000"/>
          </a:xfrm>
        </p:spPr>
        <p:txBody>
          <a:bodyPr>
            <a:normAutofit/>
          </a:bodyPr>
          <a:lstStyle>
            <a:lvl1pPr marL="0" indent="0" algn="ctr">
              <a:buNone/>
              <a:defRPr sz="1600" baseline="0"/>
            </a:lvl1pPr>
          </a:lstStyle>
          <a:p>
            <a:r>
              <a:rPr lang="en-US" dirty="0"/>
              <a:t>Nice! Now support it with a beautiful image...</a:t>
            </a:r>
          </a:p>
        </p:txBody>
      </p:sp>
      <p:sp>
        <p:nvSpPr>
          <p:cNvPr id="3" name="Marcador de fecha 2"/>
          <p:cNvSpPr>
            <a:spLocks noGrp="1"/>
          </p:cNvSpPr>
          <p:nvPr>
            <p:ph type="dt" sz="half" idx="10"/>
          </p:nvPr>
        </p:nvSpPr>
        <p:spPr/>
        <p:txBody>
          <a:bodyPr/>
          <a:lstStyle/>
          <a:p>
            <a:fld id="{16B2EB18-F627-4D92-AF5A-E5512940473B}"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9" name="Conector recto 8"/>
          <p:cNvCxnSpPr/>
          <p:nvPr userDrawn="1"/>
        </p:nvCxnSpPr>
        <p:spPr>
          <a:xfrm>
            <a:off x="4832988" y="5361491"/>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Marcador de texto 11"/>
          <p:cNvSpPr>
            <a:spLocks noGrp="1"/>
          </p:cNvSpPr>
          <p:nvPr>
            <p:ph type="body" sz="quarter" idx="14" hasCustomPrompt="1"/>
          </p:nvPr>
        </p:nvSpPr>
        <p:spPr>
          <a:xfrm>
            <a:off x="4832988" y="5421278"/>
            <a:ext cx="3988323" cy="438150"/>
          </a:xfrm>
        </p:spPr>
        <p:txBody>
          <a:bodyPr>
            <a:noAutofit/>
          </a:bodyPr>
          <a:lstStyle>
            <a:lvl1pPr marL="0" indent="0" algn="l">
              <a:buNone/>
              <a:defRPr sz="2000" i="1" baseline="0"/>
            </a:lvl1pPr>
          </a:lstStyle>
          <a:p>
            <a:pPr lvl="0"/>
            <a:r>
              <a:rPr lang="en-US" dirty="0"/>
              <a:t>- Someone</a:t>
            </a:r>
          </a:p>
        </p:txBody>
      </p:sp>
      <p:sp>
        <p:nvSpPr>
          <p:cNvPr id="14" name="Marcador de texto 14"/>
          <p:cNvSpPr>
            <a:spLocks noGrp="1"/>
          </p:cNvSpPr>
          <p:nvPr>
            <p:ph type="body" sz="quarter" idx="15" hasCustomPrompt="1"/>
          </p:nvPr>
        </p:nvSpPr>
        <p:spPr>
          <a:xfrm>
            <a:off x="4445176" y="400187"/>
            <a:ext cx="1622601" cy="2576510"/>
          </a:xfrm>
        </p:spPr>
        <p:txBody>
          <a:bodyPr>
            <a:noAutofit/>
          </a:bodyPr>
          <a:lstStyle>
            <a:lvl1pPr marL="0" indent="0" algn="ctr">
              <a:buNone/>
              <a:defRPr sz="13800" b="1"/>
            </a:lvl1pPr>
          </a:lstStyle>
          <a:p>
            <a:pPr lvl="0"/>
            <a:r>
              <a:rPr lang="en-US" dirty="0"/>
              <a:t>“</a:t>
            </a:r>
          </a:p>
        </p:txBody>
      </p:sp>
      <p:sp>
        <p:nvSpPr>
          <p:cNvPr id="2" name="Título 1"/>
          <p:cNvSpPr>
            <a:spLocks noGrp="1"/>
          </p:cNvSpPr>
          <p:nvPr>
            <p:ph type="title" hasCustomPrompt="1"/>
          </p:nvPr>
        </p:nvSpPr>
        <p:spPr>
          <a:xfrm>
            <a:off x="4832988" y="1592235"/>
            <a:ext cx="3988323" cy="3691260"/>
          </a:xfrm>
        </p:spPr>
        <p:txBody>
          <a:bodyPr anchor="t"/>
          <a:lstStyle>
            <a:lvl1pPr algn="l">
              <a:defRPr sz="2800" b="1" i="1" baseline="0"/>
            </a:lvl1pPr>
          </a:lstStyle>
          <a:p>
            <a:r>
              <a:rPr lang="en-US" dirty="0"/>
              <a:t>To quote or not to quote, that is the question... (that you have to ask yourself before using this slide.)</a:t>
            </a:r>
          </a:p>
        </p:txBody>
      </p:sp>
    </p:spTree>
    <p:extLst>
      <p:ext uri="{BB962C8B-B14F-4D97-AF65-F5344CB8AC3E}">
        <p14:creationId xmlns:p14="http://schemas.microsoft.com/office/powerpoint/2010/main" val="236259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with Image 2">
    <p:spTree>
      <p:nvGrpSpPr>
        <p:cNvPr id="1" name=""/>
        <p:cNvGrpSpPr/>
        <p:nvPr/>
      </p:nvGrpSpPr>
      <p:grpSpPr>
        <a:xfrm>
          <a:off x="0" y="0"/>
          <a:ext cx="0" cy="0"/>
          <a:chOff x="0" y="0"/>
          <a:chExt cx="0" cy="0"/>
        </a:xfrm>
      </p:grpSpPr>
      <p:sp>
        <p:nvSpPr>
          <p:cNvPr id="8" name="Rectángulo 7"/>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Rectángulo 12"/>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Marcador de posición de imagen 6"/>
          <p:cNvSpPr>
            <a:spLocks noGrp="1"/>
          </p:cNvSpPr>
          <p:nvPr>
            <p:ph type="pic" sz="quarter" idx="13" hasCustomPrompt="1"/>
          </p:nvPr>
        </p:nvSpPr>
        <p:spPr>
          <a:xfrm>
            <a:off x="4604388" y="0"/>
            <a:ext cx="4572000" cy="6858000"/>
          </a:xfrm>
        </p:spPr>
        <p:txBody>
          <a:bodyPr>
            <a:normAutofit/>
          </a:bodyPr>
          <a:lstStyle>
            <a:lvl1pPr marL="0" indent="0" algn="ctr">
              <a:buNone/>
              <a:defRPr sz="1600" baseline="0"/>
            </a:lvl1pPr>
          </a:lstStyle>
          <a:p>
            <a:r>
              <a:rPr lang="en-US" dirty="0"/>
              <a:t>Nice! Now support it with a beautiful image...</a:t>
            </a:r>
          </a:p>
        </p:txBody>
      </p:sp>
      <p:sp>
        <p:nvSpPr>
          <p:cNvPr id="3" name="Marcador de fecha 2"/>
          <p:cNvSpPr>
            <a:spLocks noGrp="1"/>
          </p:cNvSpPr>
          <p:nvPr>
            <p:ph type="dt" sz="half" idx="10"/>
          </p:nvPr>
        </p:nvSpPr>
        <p:spPr/>
        <p:txBody>
          <a:bodyPr/>
          <a:lstStyle/>
          <a:p>
            <a:fld id="{54B72277-A1D6-41F2-A7FB-966B01E59E58}"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9" name="Conector recto 8"/>
          <p:cNvCxnSpPr/>
          <p:nvPr userDrawn="1"/>
        </p:nvCxnSpPr>
        <p:spPr>
          <a:xfrm>
            <a:off x="3601506" y="5361491"/>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Marcador de texto 11"/>
          <p:cNvSpPr>
            <a:spLocks noGrp="1"/>
          </p:cNvSpPr>
          <p:nvPr>
            <p:ph type="body" sz="quarter" idx="14" hasCustomPrompt="1"/>
          </p:nvPr>
        </p:nvSpPr>
        <p:spPr>
          <a:xfrm>
            <a:off x="308341" y="5421278"/>
            <a:ext cx="3988323" cy="438150"/>
          </a:xfrm>
        </p:spPr>
        <p:txBody>
          <a:bodyPr>
            <a:noAutofit/>
          </a:bodyPr>
          <a:lstStyle>
            <a:lvl1pPr marL="0" indent="0" algn="r">
              <a:buNone/>
              <a:defRPr sz="2000" i="1" baseline="0"/>
            </a:lvl1pPr>
          </a:lstStyle>
          <a:p>
            <a:pPr lvl="0"/>
            <a:r>
              <a:rPr lang="en-US" dirty="0"/>
              <a:t>- Someone</a:t>
            </a:r>
          </a:p>
        </p:txBody>
      </p:sp>
      <p:sp>
        <p:nvSpPr>
          <p:cNvPr id="14" name="Marcador de texto 14"/>
          <p:cNvSpPr>
            <a:spLocks noGrp="1"/>
          </p:cNvSpPr>
          <p:nvPr>
            <p:ph type="body" sz="quarter" idx="15" hasCustomPrompt="1"/>
          </p:nvPr>
        </p:nvSpPr>
        <p:spPr>
          <a:xfrm>
            <a:off x="2963505" y="400187"/>
            <a:ext cx="1622601" cy="2576510"/>
          </a:xfrm>
        </p:spPr>
        <p:txBody>
          <a:bodyPr>
            <a:noAutofit/>
          </a:bodyPr>
          <a:lstStyle>
            <a:lvl1pPr marL="0" indent="0" algn="ctr">
              <a:buNone/>
              <a:defRPr sz="13800" b="1"/>
            </a:lvl1pPr>
          </a:lstStyle>
          <a:p>
            <a:pPr lvl="0"/>
            <a:r>
              <a:rPr lang="en-US" dirty="0"/>
              <a:t>“</a:t>
            </a:r>
          </a:p>
        </p:txBody>
      </p:sp>
      <p:sp>
        <p:nvSpPr>
          <p:cNvPr id="2" name="Título 1"/>
          <p:cNvSpPr>
            <a:spLocks noGrp="1"/>
          </p:cNvSpPr>
          <p:nvPr>
            <p:ph type="title" hasCustomPrompt="1"/>
          </p:nvPr>
        </p:nvSpPr>
        <p:spPr>
          <a:xfrm>
            <a:off x="308341" y="1592235"/>
            <a:ext cx="3988323" cy="3691260"/>
          </a:xfrm>
        </p:spPr>
        <p:txBody>
          <a:bodyPr anchor="t"/>
          <a:lstStyle>
            <a:lvl1pPr algn="r">
              <a:defRPr sz="2800" b="1" i="1" baseline="0"/>
            </a:lvl1pPr>
          </a:lstStyle>
          <a:p>
            <a:r>
              <a:rPr lang="en-US" dirty="0"/>
              <a:t>To quote or not to quote, that is the question... (that you have to ask yourself before using this slide.)</a:t>
            </a:r>
          </a:p>
        </p:txBody>
      </p:sp>
    </p:spTree>
    <p:extLst>
      <p:ext uri="{BB962C8B-B14F-4D97-AF65-F5344CB8AC3E}">
        <p14:creationId xmlns:p14="http://schemas.microsoft.com/office/powerpoint/2010/main" val="244709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with Image 3">
    <p:spTree>
      <p:nvGrpSpPr>
        <p:cNvPr id="1" name=""/>
        <p:cNvGrpSpPr/>
        <p:nvPr/>
      </p:nvGrpSpPr>
      <p:grpSpPr>
        <a:xfrm>
          <a:off x="0" y="0"/>
          <a:ext cx="0" cy="0"/>
          <a:chOff x="0" y="0"/>
          <a:chExt cx="0" cy="0"/>
        </a:xfrm>
      </p:grpSpPr>
      <p:sp>
        <p:nvSpPr>
          <p:cNvPr id="8" name="Rectángulo 7"/>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Rectángulo 12"/>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Marcador de posición de imagen 6"/>
          <p:cNvSpPr>
            <a:spLocks noGrp="1"/>
          </p:cNvSpPr>
          <p:nvPr>
            <p:ph type="pic" sz="quarter" idx="13" hasCustomPrompt="1"/>
          </p:nvPr>
        </p:nvSpPr>
        <p:spPr>
          <a:xfrm>
            <a:off x="0" y="-1"/>
            <a:ext cx="9144000" cy="3767668"/>
          </a:xfrm>
        </p:spPr>
        <p:txBody>
          <a:bodyPr>
            <a:normAutofit/>
          </a:bodyPr>
          <a:lstStyle>
            <a:lvl1pPr marL="0" indent="0" algn="ctr">
              <a:buNone/>
              <a:defRPr sz="1600" baseline="0"/>
            </a:lvl1pPr>
          </a:lstStyle>
          <a:p>
            <a:r>
              <a:rPr lang="en-US" dirty="0"/>
              <a:t>Nice! Now support it with a beautiful image...</a:t>
            </a:r>
          </a:p>
        </p:txBody>
      </p:sp>
      <p:sp>
        <p:nvSpPr>
          <p:cNvPr id="3" name="Marcador de fecha 2"/>
          <p:cNvSpPr>
            <a:spLocks noGrp="1"/>
          </p:cNvSpPr>
          <p:nvPr>
            <p:ph type="dt" sz="half" idx="10"/>
          </p:nvPr>
        </p:nvSpPr>
        <p:spPr/>
        <p:txBody>
          <a:bodyPr/>
          <a:lstStyle/>
          <a:p>
            <a:fld id="{31669A4D-61C3-46BA-A6B5-3072F2AEC98A}"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9" name="Conector recto 8"/>
          <p:cNvCxnSpPr/>
          <p:nvPr userDrawn="1"/>
        </p:nvCxnSpPr>
        <p:spPr>
          <a:xfrm>
            <a:off x="4234367" y="5615302"/>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Marcador de texto 11"/>
          <p:cNvSpPr>
            <a:spLocks noGrp="1"/>
          </p:cNvSpPr>
          <p:nvPr>
            <p:ph type="body" sz="quarter" idx="14" hasCustomPrompt="1"/>
          </p:nvPr>
        </p:nvSpPr>
        <p:spPr>
          <a:xfrm>
            <a:off x="764495" y="5699047"/>
            <a:ext cx="7634902" cy="359997"/>
          </a:xfrm>
        </p:spPr>
        <p:txBody>
          <a:bodyPr>
            <a:noAutofit/>
          </a:bodyPr>
          <a:lstStyle>
            <a:lvl1pPr marL="0" indent="0" algn="ctr">
              <a:buNone/>
              <a:defRPr sz="1500" i="1" baseline="0"/>
            </a:lvl1pPr>
          </a:lstStyle>
          <a:p>
            <a:pPr lvl="0"/>
            <a:r>
              <a:rPr lang="en-US" dirty="0"/>
              <a:t>Someone</a:t>
            </a:r>
          </a:p>
        </p:txBody>
      </p:sp>
      <p:sp>
        <p:nvSpPr>
          <p:cNvPr id="2" name="Título 1"/>
          <p:cNvSpPr>
            <a:spLocks noGrp="1"/>
          </p:cNvSpPr>
          <p:nvPr>
            <p:ph type="title" hasCustomPrompt="1"/>
          </p:nvPr>
        </p:nvSpPr>
        <p:spPr>
          <a:xfrm>
            <a:off x="764495" y="3965219"/>
            <a:ext cx="7634902" cy="1524004"/>
          </a:xfrm>
        </p:spPr>
        <p:txBody>
          <a:bodyPr anchor="b"/>
          <a:lstStyle>
            <a:lvl1pPr algn="ctr">
              <a:defRPr sz="2000" b="0" i="1" baseline="0"/>
            </a:lvl1pPr>
          </a:lstStyle>
          <a:p>
            <a:r>
              <a:rPr lang="en-US" dirty="0"/>
              <a:t>“To quote or not to quote, that is the question... (that you have to ask yourself before using this slide.)”</a:t>
            </a:r>
          </a:p>
        </p:txBody>
      </p:sp>
    </p:spTree>
    <p:extLst>
      <p:ext uri="{BB962C8B-B14F-4D97-AF65-F5344CB8AC3E}">
        <p14:creationId xmlns:p14="http://schemas.microsoft.com/office/powerpoint/2010/main" val="41709342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hort Quote">
    <p:spTree>
      <p:nvGrpSpPr>
        <p:cNvPr id="1" name=""/>
        <p:cNvGrpSpPr/>
        <p:nvPr/>
      </p:nvGrpSpPr>
      <p:grpSpPr>
        <a:xfrm>
          <a:off x="0" y="0"/>
          <a:ext cx="0" cy="0"/>
          <a:chOff x="0" y="0"/>
          <a:chExt cx="0" cy="0"/>
        </a:xfrm>
      </p:grpSpPr>
      <p:sp>
        <p:nvSpPr>
          <p:cNvPr id="6" name="Rectángulo 5"/>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Rectángulo 6"/>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fecha 2"/>
          <p:cNvSpPr>
            <a:spLocks noGrp="1"/>
          </p:cNvSpPr>
          <p:nvPr>
            <p:ph type="dt" sz="half" idx="10"/>
          </p:nvPr>
        </p:nvSpPr>
        <p:spPr/>
        <p:txBody>
          <a:bodyPr/>
          <a:lstStyle/>
          <a:p>
            <a:fld id="{65F24E33-CEFC-4FEF-A07C-7D3705E3871A}"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8" name="Conector recto 7"/>
          <p:cNvCxnSpPr/>
          <p:nvPr userDrawn="1"/>
        </p:nvCxnSpPr>
        <p:spPr>
          <a:xfrm>
            <a:off x="457200" y="5402505"/>
            <a:ext cx="8229600"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Marcador de texto 11"/>
          <p:cNvSpPr>
            <a:spLocks noGrp="1"/>
          </p:cNvSpPr>
          <p:nvPr>
            <p:ph type="body" sz="quarter" idx="14" hasCustomPrompt="1"/>
          </p:nvPr>
        </p:nvSpPr>
        <p:spPr>
          <a:xfrm>
            <a:off x="457201" y="5473271"/>
            <a:ext cx="8229599" cy="359997"/>
          </a:xfrm>
        </p:spPr>
        <p:txBody>
          <a:bodyPr>
            <a:noAutofit/>
          </a:bodyPr>
          <a:lstStyle>
            <a:lvl1pPr marL="0" indent="0" algn="ctr">
              <a:buNone/>
              <a:defRPr sz="1500" i="1" baseline="0"/>
            </a:lvl1pPr>
          </a:lstStyle>
          <a:p>
            <a:pPr lvl="0"/>
            <a:r>
              <a:rPr lang="en-US" dirty="0"/>
              <a:t>Someone</a:t>
            </a:r>
          </a:p>
        </p:txBody>
      </p:sp>
      <p:sp>
        <p:nvSpPr>
          <p:cNvPr id="15" name="Marcador de texto 14"/>
          <p:cNvSpPr>
            <a:spLocks noGrp="1"/>
          </p:cNvSpPr>
          <p:nvPr>
            <p:ph type="body" sz="quarter" idx="15" hasCustomPrompt="1"/>
          </p:nvPr>
        </p:nvSpPr>
        <p:spPr>
          <a:xfrm>
            <a:off x="3767843" y="852490"/>
            <a:ext cx="1622601" cy="2576510"/>
          </a:xfrm>
        </p:spPr>
        <p:txBody>
          <a:bodyPr>
            <a:noAutofit/>
          </a:bodyPr>
          <a:lstStyle>
            <a:lvl1pPr marL="0" indent="0" algn="ctr">
              <a:buNone/>
              <a:defRPr sz="13800" b="1"/>
            </a:lvl1pPr>
          </a:lstStyle>
          <a:p>
            <a:pPr lvl="0"/>
            <a:r>
              <a:rPr lang="en-US" dirty="0"/>
              <a:t>“</a:t>
            </a:r>
          </a:p>
        </p:txBody>
      </p:sp>
      <p:sp>
        <p:nvSpPr>
          <p:cNvPr id="2" name="Título 1"/>
          <p:cNvSpPr>
            <a:spLocks noGrp="1"/>
          </p:cNvSpPr>
          <p:nvPr>
            <p:ph type="title" hasCustomPrompt="1"/>
          </p:nvPr>
        </p:nvSpPr>
        <p:spPr>
          <a:xfrm>
            <a:off x="457200" y="2179641"/>
            <a:ext cx="8229600" cy="3013249"/>
          </a:xfrm>
        </p:spPr>
        <p:txBody>
          <a:bodyPr anchor="t"/>
          <a:lstStyle>
            <a:lvl1pPr algn="ctr">
              <a:defRPr sz="2800" baseline="0"/>
            </a:lvl1pPr>
          </a:lstStyle>
          <a:p>
            <a:r>
              <a:rPr lang="en-US" dirty="0"/>
              <a:t>This slide is ideal for short quotes, where a couple of text lines is enough.</a:t>
            </a:r>
          </a:p>
        </p:txBody>
      </p:sp>
    </p:spTree>
    <p:extLst>
      <p:ext uri="{BB962C8B-B14F-4D97-AF65-F5344CB8AC3E}">
        <p14:creationId xmlns:p14="http://schemas.microsoft.com/office/powerpoint/2010/main" val="39852013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ong Quote">
    <p:spTree>
      <p:nvGrpSpPr>
        <p:cNvPr id="1" name=""/>
        <p:cNvGrpSpPr/>
        <p:nvPr/>
      </p:nvGrpSpPr>
      <p:grpSpPr>
        <a:xfrm>
          <a:off x="0" y="0"/>
          <a:ext cx="0" cy="0"/>
          <a:chOff x="0" y="0"/>
          <a:chExt cx="0" cy="0"/>
        </a:xfrm>
      </p:grpSpPr>
      <p:sp>
        <p:nvSpPr>
          <p:cNvPr id="6" name="Rectángulo 5"/>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Rectángulo 6"/>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ítulo 1"/>
          <p:cNvSpPr>
            <a:spLocks noGrp="1"/>
          </p:cNvSpPr>
          <p:nvPr>
            <p:ph type="title" hasCustomPrompt="1"/>
          </p:nvPr>
        </p:nvSpPr>
        <p:spPr>
          <a:xfrm>
            <a:off x="457200" y="1950866"/>
            <a:ext cx="8229600" cy="1770944"/>
          </a:xfrm>
        </p:spPr>
        <p:txBody>
          <a:bodyPr anchor="b"/>
          <a:lstStyle>
            <a:lvl1pPr algn="ctr">
              <a:defRPr sz="2000" b="0" i="1" baseline="0"/>
            </a:lvl1pPr>
          </a:lstStyle>
          <a:p>
            <a:r>
              <a:rPr lang="en-US" dirty="0"/>
              <a:t>“This slide instead, is ideal for long quotes, where you need a balance between white space and more words. A paragraph of 5 or more lines of text seems the perfect fit for this kind of content. Use it wisely.”</a:t>
            </a:r>
          </a:p>
        </p:txBody>
      </p:sp>
      <p:sp>
        <p:nvSpPr>
          <p:cNvPr id="3" name="Marcador de fecha 2"/>
          <p:cNvSpPr>
            <a:spLocks noGrp="1"/>
          </p:cNvSpPr>
          <p:nvPr>
            <p:ph type="dt" sz="half" idx="10"/>
          </p:nvPr>
        </p:nvSpPr>
        <p:spPr/>
        <p:txBody>
          <a:bodyPr/>
          <a:lstStyle/>
          <a:p>
            <a:fld id="{98BACBE0-1D77-47C8-BBE6-6100CA311CD8}"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10" name="Marcador de texto 11"/>
          <p:cNvSpPr>
            <a:spLocks noGrp="1"/>
          </p:cNvSpPr>
          <p:nvPr>
            <p:ph type="body" sz="quarter" idx="14" hasCustomPrompt="1"/>
          </p:nvPr>
        </p:nvSpPr>
        <p:spPr>
          <a:xfrm>
            <a:off x="457201" y="4048053"/>
            <a:ext cx="8229599" cy="359997"/>
          </a:xfrm>
        </p:spPr>
        <p:txBody>
          <a:bodyPr>
            <a:noAutofit/>
          </a:bodyPr>
          <a:lstStyle>
            <a:lvl1pPr marL="0" indent="0" algn="ctr">
              <a:buNone/>
              <a:defRPr sz="1500" i="1" baseline="0"/>
            </a:lvl1pPr>
          </a:lstStyle>
          <a:p>
            <a:pPr lvl="0"/>
            <a:r>
              <a:rPr lang="en-US" dirty="0"/>
              <a:t>Someone</a:t>
            </a:r>
          </a:p>
        </p:txBody>
      </p:sp>
      <p:cxnSp>
        <p:nvCxnSpPr>
          <p:cNvPr id="11" name="Conector recto 10"/>
          <p:cNvCxnSpPr/>
          <p:nvPr userDrawn="1"/>
        </p:nvCxnSpPr>
        <p:spPr>
          <a:xfrm>
            <a:off x="4234367" y="3936086"/>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39212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Object">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n-US" noProof="0" dirty="0"/>
              <a:t>Treat it like a title*</a:t>
            </a:r>
            <a:endParaRPr lang="en-US" dirty="0"/>
          </a:p>
        </p:txBody>
      </p:sp>
      <p:sp>
        <p:nvSpPr>
          <p:cNvPr id="3" name="Marcador de contenido 2"/>
          <p:cNvSpPr>
            <a:spLocks noGrp="1"/>
          </p:cNvSpPr>
          <p:nvPr>
            <p:ph idx="1" hasCustomPrompt="1"/>
          </p:nvPr>
        </p:nvSpPr>
        <p:spPr/>
        <p:txBody>
          <a:bodyPr/>
          <a:lstStyle>
            <a:lvl4pPr>
              <a:defRPr baseline="0"/>
            </a:lvl4pPr>
          </a:lstStyle>
          <a:p>
            <a:pPr lvl="0"/>
            <a:r>
              <a:rPr lang="en-US" noProof="0" dirty="0"/>
              <a:t>Keep it simple</a:t>
            </a:r>
          </a:p>
          <a:p>
            <a:pPr lvl="1"/>
            <a:r>
              <a:rPr lang="en-US" noProof="0" dirty="0"/>
              <a:t>Don’t overuse these bullets!</a:t>
            </a:r>
          </a:p>
          <a:p>
            <a:pPr lvl="2"/>
            <a:r>
              <a:rPr lang="en-US" noProof="0" dirty="0"/>
              <a:t>We strongly recommend not to use these ones</a:t>
            </a:r>
          </a:p>
          <a:p>
            <a:pPr lvl="3"/>
            <a:r>
              <a:rPr lang="en-US" noProof="0" dirty="0"/>
              <a:t>Your audience won’t read these ones</a:t>
            </a:r>
          </a:p>
          <a:p>
            <a:pPr lvl="4"/>
            <a:r>
              <a:rPr lang="en-US" noProof="0" dirty="0"/>
              <a:t>Forget about it!</a:t>
            </a:r>
          </a:p>
        </p:txBody>
      </p:sp>
      <p:sp>
        <p:nvSpPr>
          <p:cNvPr id="4" name="Marcador de fecha 3"/>
          <p:cNvSpPr>
            <a:spLocks noGrp="1"/>
          </p:cNvSpPr>
          <p:nvPr>
            <p:ph type="dt" sz="half" idx="10"/>
          </p:nvPr>
        </p:nvSpPr>
        <p:spPr/>
        <p:txBody>
          <a:bodyPr/>
          <a:lstStyle/>
          <a:p>
            <a:fld id="{F509970B-83C7-4502-A3D5-B21F6EE28FFE}" type="datetime1">
              <a:rPr lang="es-BO" smtClean="0"/>
              <a:t>10/9/2020</a:t>
            </a:fld>
            <a:endParaRPr lang="en-US"/>
          </a:p>
        </p:txBody>
      </p:sp>
      <p:sp>
        <p:nvSpPr>
          <p:cNvPr id="5" name="Marcador de pie de página 4"/>
          <p:cNvSpPr>
            <a:spLocks noGrp="1"/>
          </p:cNvSpPr>
          <p:nvPr>
            <p:ph type="ftr" sz="quarter" idx="11"/>
          </p:nvPr>
        </p:nvSpPr>
        <p:spPr/>
        <p:txBody>
          <a:bodyPr/>
          <a:lstStyle/>
          <a:p>
            <a:r>
              <a:rPr lang="de-DE"/>
              <a:t>TUCed - M.A. Studiengang Integrative Lerntherapie, DG 8</a:t>
            </a:r>
            <a:endParaRPr lang="en-US" dirty="0"/>
          </a:p>
        </p:txBody>
      </p:sp>
      <p:sp>
        <p:nvSpPr>
          <p:cNvPr id="6" name="Marcador de número de diapositiva 5"/>
          <p:cNvSpPr>
            <a:spLocks noGrp="1"/>
          </p:cNvSpPr>
          <p:nvPr>
            <p:ph type="sldNum" sz="quarter" idx="12"/>
          </p:nvPr>
        </p:nvSpPr>
        <p:spPr/>
        <p:txBody>
          <a:bodyPr/>
          <a:lstStyle/>
          <a:p>
            <a:fld id="{1A9D366B-1E42-9E47-9213-7A0BF786C435}" type="slidenum">
              <a:rPr lang="en-US" smtClean="0"/>
              <a:t>‹Nr.›</a:t>
            </a:fld>
            <a:endParaRPr lang="en-US"/>
          </a:p>
        </p:txBody>
      </p:sp>
    </p:spTree>
    <p:extLst>
      <p:ext uri="{BB962C8B-B14F-4D97-AF65-F5344CB8AC3E}">
        <p14:creationId xmlns:p14="http://schemas.microsoft.com/office/powerpoint/2010/main" val="28226747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n-US" dirty="0"/>
              <a:t>Agenda</a:t>
            </a:r>
          </a:p>
        </p:txBody>
      </p:sp>
      <p:sp>
        <p:nvSpPr>
          <p:cNvPr id="3" name="Marcador de fecha 2"/>
          <p:cNvSpPr>
            <a:spLocks noGrp="1"/>
          </p:cNvSpPr>
          <p:nvPr>
            <p:ph type="dt" sz="half" idx="10"/>
          </p:nvPr>
        </p:nvSpPr>
        <p:spPr/>
        <p:txBody>
          <a:bodyPr/>
          <a:lstStyle/>
          <a:p>
            <a:fld id="{0C450F11-B7C8-4DCF-A3FE-669F4DFAC62D}"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15" name="Marcador de posición de imagen 6"/>
          <p:cNvSpPr>
            <a:spLocks noGrp="1"/>
          </p:cNvSpPr>
          <p:nvPr>
            <p:ph type="pic" sz="quarter" idx="13" hasCustomPrompt="1"/>
          </p:nvPr>
        </p:nvSpPr>
        <p:spPr>
          <a:xfrm>
            <a:off x="458478" y="3587208"/>
            <a:ext cx="1440000" cy="1440000"/>
          </a:xfrm>
        </p:spPr>
        <p:txBody>
          <a:bodyPr>
            <a:normAutofit/>
          </a:bodyPr>
          <a:lstStyle>
            <a:lvl1pPr marL="0" indent="0" algn="ctr">
              <a:buNone/>
              <a:defRPr sz="1200" baseline="0"/>
            </a:lvl1pPr>
          </a:lstStyle>
          <a:p>
            <a:r>
              <a:rPr lang="en-US" dirty="0"/>
              <a:t>An image, an icon, a photo, etc.</a:t>
            </a:r>
          </a:p>
        </p:txBody>
      </p:sp>
      <p:sp>
        <p:nvSpPr>
          <p:cNvPr id="16" name="Marcador de texto 11"/>
          <p:cNvSpPr>
            <a:spLocks noGrp="1"/>
          </p:cNvSpPr>
          <p:nvPr>
            <p:ph type="body" sz="quarter" idx="14" hasCustomPrompt="1"/>
          </p:nvPr>
        </p:nvSpPr>
        <p:spPr>
          <a:xfrm>
            <a:off x="2157756" y="3167172"/>
            <a:ext cx="1442557" cy="402939"/>
          </a:xfrm>
        </p:spPr>
        <p:txBody>
          <a:bodyPr anchor="t">
            <a:noAutofit/>
          </a:bodyPr>
          <a:lstStyle>
            <a:lvl1pPr marL="0" indent="0" algn="l">
              <a:buNone/>
              <a:defRPr sz="1600" b="1" i="0" baseline="0"/>
            </a:lvl1pPr>
          </a:lstStyle>
          <a:p>
            <a:pPr lvl="0"/>
            <a:r>
              <a:rPr lang="en-US" dirty="0"/>
              <a:t>Activity #2</a:t>
            </a:r>
          </a:p>
        </p:txBody>
      </p:sp>
      <p:sp>
        <p:nvSpPr>
          <p:cNvPr id="17" name="Marcador de texto 11"/>
          <p:cNvSpPr>
            <a:spLocks noGrp="1"/>
          </p:cNvSpPr>
          <p:nvPr>
            <p:ph type="body" sz="quarter" idx="15" hasCustomPrompt="1"/>
          </p:nvPr>
        </p:nvSpPr>
        <p:spPr>
          <a:xfrm>
            <a:off x="457200" y="3167172"/>
            <a:ext cx="1442557" cy="402939"/>
          </a:xfrm>
        </p:spPr>
        <p:txBody>
          <a:bodyPr anchor="t">
            <a:noAutofit/>
          </a:bodyPr>
          <a:lstStyle>
            <a:lvl1pPr marL="0" indent="0" algn="l">
              <a:buNone/>
              <a:defRPr sz="1600" b="1" i="0" baseline="0"/>
            </a:lvl1pPr>
          </a:lstStyle>
          <a:p>
            <a:pPr lvl="0"/>
            <a:r>
              <a:rPr lang="en-US" dirty="0"/>
              <a:t>Activity #1</a:t>
            </a:r>
          </a:p>
        </p:txBody>
      </p:sp>
      <p:sp>
        <p:nvSpPr>
          <p:cNvPr id="18" name="Marcador de texto 11"/>
          <p:cNvSpPr>
            <a:spLocks noGrp="1"/>
          </p:cNvSpPr>
          <p:nvPr>
            <p:ph type="body" sz="quarter" idx="16" hasCustomPrompt="1"/>
          </p:nvPr>
        </p:nvSpPr>
        <p:spPr>
          <a:xfrm>
            <a:off x="3850722" y="3167172"/>
            <a:ext cx="1442557" cy="402939"/>
          </a:xfrm>
        </p:spPr>
        <p:txBody>
          <a:bodyPr anchor="t">
            <a:noAutofit/>
          </a:bodyPr>
          <a:lstStyle>
            <a:lvl1pPr marL="0" indent="0" algn="l">
              <a:buNone/>
              <a:defRPr sz="1600" b="1" i="0" baseline="0"/>
            </a:lvl1pPr>
          </a:lstStyle>
          <a:p>
            <a:pPr lvl="0"/>
            <a:r>
              <a:rPr lang="en-US" dirty="0"/>
              <a:t>Activity #3</a:t>
            </a:r>
          </a:p>
        </p:txBody>
      </p:sp>
      <p:sp>
        <p:nvSpPr>
          <p:cNvPr id="19" name="Marcador de texto 11"/>
          <p:cNvSpPr>
            <a:spLocks noGrp="1"/>
          </p:cNvSpPr>
          <p:nvPr>
            <p:ph type="body" sz="quarter" idx="17" hasCustomPrompt="1"/>
          </p:nvPr>
        </p:nvSpPr>
        <p:spPr>
          <a:xfrm>
            <a:off x="5543007" y="3167172"/>
            <a:ext cx="1442557" cy="402939"/>
          </a:xfrm>
        </p:spPr>
        <p:txBody>
          <a:bodyPr anchor="t">
            <a:noAutofit/>
          </a:bodyPr>
          <a:lstStyle>
            <a:lvl1pPr marL="0" indent="0" algn="l">
              <a:buNone/>
              <a:defRPr sz="1600" b="1" i="0" baseline="0"/>
            </a:lvl1pPr>
          </a:lstStyle>
          <a:p>
            <a:pPr lvl="0"/>
            <a:r>
              <a:rPr lang="en-US" dirty="0"/>
              <a:t>Activity #4</a:t>
            </a:r>
          </a:p>
        </p:txBody>
      </p:sp>
      <p:sp>
        <p:nvSpPr>
          <p:cNvPr id="20" name="Marcador de texto 11"/>
          <p:cNvSpPr>
            <a:spLocks noGrp="1"/>
          </p:cNvSpPr>
          <p:nvPr>
            <p:ph type="body" sz="quarter" idx="18" hasCustomPrompt="1"/>
          </p:nvPr>
        </p:nvSpPr>
        <p:spPr>
          <a:xfrm>
            <a:off x="7244243" y="3167172"/>
            <a:ext cx="1442557" cy="402939"/>
          </a:xfrm>
        </p:spPr>
        <p:txBody>
          <a:bodyPr anchor="t">
            <a:noAutofit/>
          </a:bodyPr>
          <a:lstStyle>
            <a:lvl1pPr marL="0" indent="0" algn="l">
              <a:buNone/>
              <a:defRPr sz="1600" b="1" i="0" baseline="0"/>
            </a:lvl1pPr>
          </a:lstStyle>
          <a:p>
            <a:pPr lvl="0"/>
            <a:r>
              <a:rPr lang="en-US" dirty="0"/>
              <a:t>Activity #5</a:t>
            </a:r>
          </a:p>
        </p:txBody>
      </p:sp>
      <p:sp>
        <p:nvSpPr>
          <p:cNvPr id="21" name="Marcador de texto 11"/>
          <p:cNvSpPr>
            <a:spLocks noGrp="1"/>
          </p:cNvSpPr>
          <p:nvPr>
            <p:ph type="body" sz="quarter" idx="19" hasCustomPrompt="1"/>
          </p:nvPr>
        </p:nvSpPr>
        <p:spPr>
          <a:xfrm>
            <a:off x="2157756" y="2818140"/>
            <a:ext cx="1442557" cy="334434"/>
          </a:xfrm>
        </p:spPr>
        <p:txBody>
          <a:bodyPr anchor="b">
            <a:noAutofit/>
          </a:bodyPr>
          <a:lstStyle>
            <a:lvl1pPr marL="0" indent="0" algn="l">
              <a:buNone/>
              <a:defRPr sz="1200" b="1" i="0" baseline="0"/>
            </a:lvl1pPr>
          </a:lstStyle>
          <a:p>
            <a:pPr lvl="0"/>
            <a:r>
              <a:rPr lang="en-US" dirty="0"/>
              <a:t>2</a:t>
            </a:r>
          </a:p>
        </p:txBody>
      </p:sp>
      <p:sp>
        <p:nvSpPr>
          <p:cNvPr id="22" name="Marcador de texto 11"/>
          <p:cNvSpPr>
            <a:spLocks noGrp="1"/>
          </p:cNvSpPr>
          <p:nvPr>
            <p:ph type="body" sz="quarter" idx="20" hasCustomPrompt="1"/>
          </p:nvPr>
        </p:nvSpPr>
        <p:spPr>
          <a:xfrm>
            <a:off x="457200" y="2818140"/>
            <a:ext cx="1442557" cy="334434"/>
          </a:xfrm>
        </p:spPr>
        <p:txBody>
          <a:bodyPr anchor="b">
            <a:noAutofit/>
          </a:bodyPr>
          <a:lstStyle>
            <a:lvl1pPr marL="0" indent="0" algn="l">
              <a:buNone/>
              <a:defRPr sz="1200" b="1" i="0" baseline="0"/>
            </a:lvl1pPr>
          </a:lstStyle>
          <a:p>
            <a:pPr lvl="0"/>
            <a:r>
              <a:rPr lang="en-US" dirty="0"/>
              <a:t>1</a:t>
            </a:r>
          </a:p>
        </p:txBody>
      </p:sp>
      <p:sp>
        <p:nvSpPr>
          <p:cNvPr id="23" name="Marcador de texto 11"/>
          <p:cNvSpPr>
            <a:spLocks noGrp="1"/>
          </p:cNvSpPr>
          <p:nvPr>
            <p:ph type="body" sz="quarter" idx="21" hasCustomPrompt="1"/>
          </p:nvPr>
        </p:nvSpPr>
        <p:spPr>
          <a:xfrm>
            <a:off x="3850722" y="2818140"/>
            <a:ext cx="1442557" cy="334434"/>
          </a:xfrm>
        </p:spPr>
        <p:txBody>
          <a:bodyPr anchor="b">
            <a:noAutofit/>
          </a:bodyPr>
          <a:lstStyle>
            <a:lvl1pPr marL="0" indent="0" algn="l">
              <a:buNone/>
              <a:defRPr sz="1200" b="1" i="0" baseline="0"/>
            </a:lvl1pPr>
          </a:lstStyle>
          <a:p>
            <a:pPr lvl="0"/>
            <a:r>
              <a:rPr lang="en-US" dirty="0"/>
              <a:t>3</a:t>
            </a:r>
          </a:p>
        </p:txBody>
      </p:sp>
      <p:sp>
        <p:nvSpPr>
          <p:cNvPr id="24" name="Marcador de texto 11"/>
          <p:cNvSpPr>
            <a:spLocks noGrp="1"/>
          </p:cNvSpPr>
          <p:nvPr>
            <p:ph type="body" sz="quarter" idx="22" hasCustomPrompt="1"/>
          </p:nvPr>
        </p:nvSpPr>
        <p:spPr>
          <a:xfrm>
            <a:off x="5543007" y="2818140"/>
            <a:ext cx="1442557" cy="334434"/>
          </a:xfrm>
        </p:spPr>
        <p:txBody>
          <a:bodyPr anchor="b">
            <a:noAutofit/>
          </a:bodyPr>
          <a:lstStyle>
            <a:lvl1pPr marL="0" indent="0" algn="l">
              <a:buNone/>
              <a:defRPr sz="1200" b="1" i="0" baseline="0"/>
            </a:lvl1pPr>
          </a:lstStyle>
          <a:p>
            <a:pPr lvl="0"/>
            <a:r>
              <a:rPr lang="en-US" dirty="0"/>
              <a:t>4</a:t>
            </a:r>
          </a:p>
        </p:txBody>
      </p:sp>
      <p:sp>
        <p:nvSpPr>
          <p:cNvPr id="25" name="Marcador de texto 11"/>
          <p:cNvSpPr>
            <a:spLocks noGrp="1"/>
          </p:cNvSpPr>
          <p:nvPr>
            <p:ph type="body" sz="quarter" idx="23" hasCustomPrompt="1"/>
          </p:nvPr>
        </p:nvSpPr>
        <p:spPr>
          <a:xfrm>
            <a:off x="7244243" y="2818140"/>
            <a:ext cx="1442557" cy="334434"/>
          </a:xfrm>
        </p:spPr>
        <p:txBody>
          <a:bodyPr anchor="b">
            <a:noAutofit/>
          </a:bodyPr>
          <a:lstStyle>
            <a:lvl1pPr marL="0" indent="0" algn="l">
              <a:buNone/>
              <a:defRPr sz="1200" b="1" i="0" baseline="0"/>
            </a:lvl1pPr>
          </a:lstStyle>
          <a:p>
            <a:pPr lvl="0"/>
            <a:r>
              <a:rPr lang="en-US" dirty="0"/>
              <a:t>5</a:t>
            </a:r>
          </a:p>
        </p:txBody>
      </p:sp>
      <p:cxnSp>
        <p:nvCxnSpPr>
          <p:cNvPr id="26" name="Conector recto 25"/>
          <p:cNvCxnSpPr/>
          <p:nvPr userDrawn="1"/>
        </p:nvCxnSpPr>
        <p:spPr>
          <a:xfrm>
            <a:off x="457200"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Conector recto 26"/>
          <p:cNvCxnSpPr/>
          <p:nvPr userDrawn="1"/>
        </p:nvCxnSpPr>
        <p:spPr>
          <a:xfrm>
            <a:off x="2157756"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Conector recto 27"/>
          <p:cNvCxnSpPr/>
          <p:nvPr userDrawn="1"/>
        </p:nvCxnSpPr>
        <p:spPr>
          <a:xfrm>
            <a:off x="3850722"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9" name="Conector recto 28"/>
          <p:cNvCxnSpPr/>
          <p:nvPr userDrawn="1"/>
        </p:nvCxnSpPr>
        <p:spPr>
          <a:xfrm>
            <a:off x="5543007"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0" name="Conector recto 29"/>
          <p:cNvCxnSpPr/>
          <p:nvPr userDrawn="1"/>
        </p:nvCxnSpPr>
        <p:spPr>
          <a:xfrm>
            <a:off x="7244243"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1" name="Marcador de posición de imagen 6"/>
          <p:cNvSpPr>
            <a:spLocks noGrp="1"/>
          </p:cNvSpPr>
          <p:nvPr>
            <p:ph type="pic" sz="quarter" idx="24" hasCustomPrompt="1"/>
          </p:nvPr>
        </p:nvSpPr>
        <p:spPr>
          <a:xfrm>
            <a:off x="2159034" y="3587208"/>
            <a:ext cx="1440000" cy="1440000"/>
          </a:xfrm>
        </p:spPr>
        <p:txBody>
          <a:bodyPr>
            <a:normAutofit/>
          </a:bodyPr>
          <a:lstStyle>
            <a:lvl1pPr marL="0" indent="0" algn="ctr">
              <a:buNone/>
              <a:defRPr sz="1200" baseline="0"/>
            </a:lvl1pPr>
          </a:lstStyle>
          <a:p>
            <a:r>
              <a:rPr lang="en-US" dirty="0"/>
              <a:t>An image, an icon, a photo, etc.</a:t>
            </a:r>
          </a:p>
        </p:txBody>
      </p:sp>
      <p:sp>
        <p:nvSpPr>
          <p:cNvPr id="32" name="Marcador de posición de imagen 6"/>
          <p:cNvSpPr>
            <a:spLocks noGrp="1"/>
          </p:cNvSpPr>
          <p:nvPr>
            <p:ph type="pic" sz="quarter" idx="25" hasCustomPrompt="1"/>
          </p:nvPr>
        </p:nvSpPr>
        <p:spPr>
          <a:xfrm>
            <a:off x="3852000" y="3587208"/>
            <a:ext cx="1440000" cy="1440000"/>
          </a:xfrm>
        </p:spPr>
        <p:txBody>
          <a:bodyPr>
            <a:normAutofit/>
          </a:bodyPr>
          <a:lstStyle>
            <a:lvl1pPr marL="0" indent="0" algn="ctr">
              <a:buNone/>
              <a:defRPr sz="1200" baseline="0"/>
            </a:lvl1pPr>
          </a:lstStyle>
          <a:p>
            <a:r>
              <a:rPr lang="en-US" dirty="0"/>
              <a:t>An image, an icon, a photo, etc.</a:t>
            </a:r>
          </a:p>
        </p:txBody>
      </p:sp>
      <p:sp>
        <p:nvSpPr>
          <p:cNvPr id="33" name="Marcador de posición de imagen 6"/>
          <p:cNvSpPr>
            <a:spLocks noGrp="1"/>
          </p:cNvSpPr>
          <p:nvPr>
            <p:ph type="pic" sz="quarter" idx="26" hasCustomPrompt="1"/>
          </p:nvPr>
        </p:nvSpPr>
        <p:spPr>
          <a:xfrm>
            <a:off x="5544285" y="3587208"/>
            <a:ext cx="1440000" cy="1440000"/>
          </a:xfrm>
        </p:spPr>
        <p:txBody>
          <a:bodyPr>
            <a:normAutofit/>
          </a:bodyPr>
          <a:lstStyle>
            <a:lvl1pPr marL="0" indent="0" algn="ctr">
              <a:buNone/>
              <a:defRPr sz="1200" baseline="0"/>
            </a:lvl1pPr>
          </a:lstStyle>
          <a:p>
            <a:r>
              <a:rPr lang="en-US" dirty="0"/>
              <a:t>An image, an icon, a photo, etc.</a:t>
            </a:r>
          </a:p>
        </p:txBody>
      </p:sp>
      <p:sp>
        <p:nvSpPr>
          <p:cNvPr id="34" name="Marcador de posición de imagen 6"/>
          <p:cNvSpPr>
            <a:spLocks noGrp="1"/>
          </p:cNvSpPr>
          <p:nvPr>
            <p:ph type="pic" sz="quarter" idx="27" hasCustomPrompt="1"/>
          </p:nvPr>
        </p:nvSpPr>
        <p:spPr>
          <a:xfrm>
            <a:off x="7245521" y="3587208"/>
            <a:ext cx="1440000" cy="1440000"/>
          </a:xfrm>
        </p:spPr>
        <p:txBody>
          <a:bodyPr>
            <a:normAutofit/>
          </a:bodyPr>
          <a:lstStyle>
            <a:lvl1pPr marL="0" indent="0" algn="ctr">
              <a:buNone/>
              <a:defRPr sz="1200" baseline="0"/>
            </a:lvl1pPr>
          </a:lstStyle>
          <a:p>
            <a:r>
              <a:rPr lang="en-US" dirty="0"/>
              <a:t>An image, an icon, a photo, etc.</a:t>
            </a:r>
          </a:p>
        </p:txBody>
      </p:sp>
    </p:spTree>
    <p:extLst>
      <p:ext uri="{BB962C8B-B14F-4D97-AF65-F5344CB8AC3E}">
        <p14:creationId xmlns:p14="http://schemas.microsoft.com/office/powerpoint/2010/main" val="12674378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genda 2">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n-US" dirty="0"/>
              <a:t>Agenda</a:t>
            </a:r>
          </a:p>
        </p:txBody>
      </p:sp>
      <p:sp>
        <p:nvSpPr>
          <p:cNvPr id="3" name="Marcador de fecha 2"/>
          <p:cNvSpPr>
            <a:spLocks noGrp="1"/>
          </p:cNvSpPr>
          <p:nvPr>
            <p:ph type="dt" sz="half" idx="10"/>
          </p:nvPr>
        </p:nvSpPr>
        <p:spPr/>
        <p:txBody>
          <a:bodyPr/>
          <a:lstStyle/>
          <a:p>
            <a:fld id="{BF65C087-54B1-4B61-ABD8-109F9EE10C68}"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6" name="Marcador de texto 11"/>
          <p:cNvSpPr>
            <a:spLocks noGrp="1"/>
          </p:cNvSpPr>
          <p:nvPr>
            <p:ph type="body" sz="quarter" idx="14" hasCustomPrompt="1"/>
          </p:nvPr>
        </p:nvSpPr>
        <p:spPr>
          <a:xfrm>
            <a:off x="2153961" y="3167172"/>
            <a:ext cx="1442557" cy="402939"/>
          </a:xfrm>
        </p:spPr>
        <p:txBody>
          <a:bodyPr anchor="t">
            <a:noAutofit/>
          </a:bodyPr>
          <a:lstStyle>
            <a:lvl1pPr marL="0" indent="0" algn="l">
              <a:buNone/>
              <a:defRPr sz="1600" b="1" i="0" baseline="0"/>
            </a:lvl1pPr>
          </a:lstStyle>
          <a:p>
            <a:pPr lvl="0"/>
            <a:r>
              <a:rPr lang="en-US" dirty="0"/>
              <a:t>Activity #2</a:t>
            </a:r>
          </a:p>
        </p:txBody>
      </p:sp>
      <p:sp>
        <p:nvSpPr>
          <p:cNvPr id="11" name="Marcador de texto 11"/>
          <p:cNvSpPr>
            <a:spLocks noGrp="1"/>
          </p:cNvSpPr>
          <p:nvPr>
            <p:ph type="body" sz="quarter" idx="15" hasCustomPrompt="1"/>
          </p:nvPr>
        </p:nvSpPr>
        <p:spPr>
          <a:xfrm>
            <a:off x="457200" y="3167172"/>
            <a:ext cx="1442557" cy="402939"/>
          </a:xfrm>
        </p:spPr>
        <p:txBody>
          <a:bodyPr anchor="t">
            <a:noAutofit/>
          </a:bodyPr>
          <a:lstStyle>
            <a:lvl1pPr marL="0" indent="0" algn="l">
              <a:buNone/>
              <a:defRPr sz="1600" b="1" i="0" baseline="0"/>
            </a:lvl1pPr>
          </a:lstStyle>
          <a:p>
            <a:pPr lvl="0"/>
            <a:r>
              <a:rPr lang="en-US" dirty="0"/>
              <a:t>Activity #1</a:t>
            </a:r>
          </a:p>
        </p:txBody>
      </p:sp>
      <p:sp>
        <p:nvSpPr>
          <p:cNvPr id="12" name="Marcador de texto 11"/>
          <p:cNvSpPr>
            <a:spLocks noGrp="1"/>
          </p:cNvSpPr>
          <p:nvPr>
            <p:ph type="body" sz="quarter" idx="16" hasCustomPrompt="1"/>
          </p:nvPr>
        </p:nvSpPr>
        <p:spPr>
          <a:xfrm>
            <a:off x="3850722" y="3167172"/>
            <a:ext cx="1442557" cy="402939"/>
          </a:xfrm>
        </p:spPr>
        <p:txBody>
          <a:bodyPr anchor="t">
            <a:noAutofit/>
          </a:bodyPr>
          <a:lstStyle>
            <a:lvl1pPr marL="0" indent="0" algn="l">
              <a:buNone/>
              <a:defRPr sz="1600" b="1" i="0" baseline="0"/>
            </a:lvl1pPr>
          </a:lstStyle>
          <a:p>
            <a:pPr lvl="0"/>
            <a:r>
              <a:rPr lang="en-US" dirty="0"/>
              <a:t>Activity #3</a:t>
            </a:r>
          </a:p>
        </p:txBody>
      </p:sp>
      <p:sp>
        <p:nvSpPr>
          <p:cNvPr id="13" name="Marcador de texto 11"/>
          <p:cNvSpPr>
            <a:spLocks noGrp="1"/>
          </p:cNvSpPr>
          <p:nvPr>
            <p:ph type="body" sz="quarter" idx="17" hasCustomPrompt="1"/>
          </p:nvPr>
        </p:nvSpPr>
        <p:spPr>
          <a:xfrm>
            <a:off x="5547483" y="3167172"/>
            <a:ext cx="1442557" cy="402939"/>
          </a:xfrm>
        </p:spPr>
        <p:txBody>
          <a:bodyPr anchor="t">
            <a:noAutofit/>
          </a:bodyPr>
          <a:lstStyle>
            <a:lvl1pPr marL="0" indent="0" algn="l">
              <a:buNone/>
              <a:defRPr sz="1600" b="1" i="0" baseline="0"/>
            </a:lvl1pPr>
          </a:lstStyle>
          <a:p>
            <a:pPr lvl="0"/>
            <a:r>
              <a:rPr lang="en-US" dirty="0"/>
              <a:t>Activity #4</a:t>
            </a:r>
          </a:p>
        </p:txBody>
      </p:sp>
      <p:sp>
        <p:nvSpPr>
          <p:cNvPr id="14" name="Marcador de texto 11"/>
          <p:cNvSpPr>
            <a:spLocks noGrp="1"/>
          </p:cNvSpPr>
          <p:nvPr>
            <p:ph type="body" sz="quarter" idx="18" hasCustomPrompt="1"/>
          </p:nvPr>
        </p:nvSpPr>
        <p:spPr>
          <a:xfrm>
            <a:off x="7244243" y="3167172"/>
            <a:ext cx="1442557" cy="402939"/>
          </a:xfrm>
        </p:spPr>
        <p:txBody>
          <a:bodyPr anchor="t">
            <a:noAutofit/>
          </a:bodyPr>
          <a:lstStyle>
            <a:lvl1pPr marL="0" indent="0" algn="l">
              <a:buNone/>
              <a:defRPr sz="1600" b="1" i="0" baseline="0"/>
            </a:lvl1pPr>
          </a:lstStyle>
          <a:p>
            <a:pPr lvl="0"/>
            <a:r>
              <a:rPr lang="en-US" dirty="0"/>
              <a:t>Activity #5</a:t>
            </a:r>
          </a:p>
        </p:txBody>
      </p:sp>
      <p:sp>
        <p:nvSpPr>
          <p:cNvPr id="15" name="Marcador de texto 11"/>
          <p:cNvSpPr>
            <a:spLocks noGrp="1"/>
          </p:cNvSpPr>
          <p:nvPr>
            <p:ph type="body" sz="quarter" idx="19" hasCustomPrompt="1"/>
          </p:nvPr>
        </p:nvSpPr>
        <p:spPr>
          <a:xfrm>
            <a:off x="2153961" y="2818140"/>
            <a:ext cx="1442557" cy="334434"/>
          </a:xfrm>
        </p:spPr>
        <p:txBody>
          <a:bodyPr anchor="b">
            <a:noAutofit/>
          </a:bodyPr>
          <a:lstStyle>
            <a:lvl1pPr marL="0" indent="0" algn="l">
              <a:buNone/>
              <a:defRPr sz="1200" b="1" i="0" baseline="0"/>
            </a:lvl1pPr>
          </a:lstStyle>
          <a:p>
            <a:pPr lvl="0"/>
            <a:r>
              <a:rPr lang="en-US" dirty="0"/>
              <a:t>2</a:t>
            </a:r>
          </a:p>
        </p:txBody>
      </p:sp>
      <p:sp>
        <p:nvSpPr>
          <p:cNvPr id="16" name="Marcador de texto 11"/>
          <p:cNvSpPr>
            <a:spLocks noGrp="1"/>
          </p:cNvSpPr>
          <p:nvPr>
            <p:ph type="body" sz="quarter" idx="20" hasCustomPrompt="1"/>
          </p:nvPr>
        </p:nvSpPr>
        <p:spPr>
          <a:xfrm>
            <a:off x="457200" y="2818140"/>
            <a:ext cx="1442557" cy="334434"/>
          </a:xfrm>
        </p:spPr>
        <p:txBody>
          <a:bodyPr anchor="b">
            <a:noAutofit/>
          </a:bodyPr>
          <a:lstStyle>
            <a:lvl1pPr marL="0" indent="0" algn="l">
              <a:buNone/>
              <a:defRPr sz="1200" b="1" i="0" baseline="0"/>
            </a:lvl1pPr>
          </a:lstStyle>
          <a:p>
            <a:pPr lvl="0"/>
            <a:r>
              <a:rPr lang="en-US" dirty="0"/>
              <a:t>1</a:t>
            </a:r>
          </a:p>
        </p:txBody>
      </p:sp>
      <p:sp>
        <p:nvSpPr>
          <p:cNvPr id="17" name="Marcador de texto 11"/>
          <p:cNvSpPr>
            <a:spLocks noGrp="1"/>
          </p:cNvSpPr>
          <p:nvPr>
            <p:ph type="body" sz="quarter" idx="21" hasCustomPrompt="1"/>
          </p:nvPr>
        </p:nvSpPr>
        <p:spPr>
          <a:xfrm>
            <a:off x="3850722" y="2818140"/>
            <a:ext cx="1442557" cy="334434"/>
          </a:xfrm>
        </p:spPr>
        <p:txBody>
          <a:bodyPr anchor="b">
            <a:noAutofit/>
          </a:bodyPr>
          <a:lstStyle>
            <a:lvl1pPr marL="0" indent="0" algn="l">
              <a:buNone/>
              <a:defRPr sz="1200" b="1" i="0" baseline="0"/>
            </a:lvl1pPr>
          </a:lstStyle>
          <a:p>
            <a:pPr lvl="0"/>
            <a:r>
              <a:rPr lang="en-US" dirty="0"/>
              <a:t>3</a:t>
            </a:r>
          </a:p>
        </p:txBody>
      </p:sp>
      <p:sp>
        <p:nvSpPr>
          <p:cNvPr id="18" name="Marcador de texto 11"/>
          <p:cNvSpPr>
            <a:spLocks noGrp="1"/>
          </p:cNvSpPr>
          <p:nvPr>
            <p:ph type="body" sz="quarter" idx="22" hasCustomPrompt="1"/>
          </p:nvPr>
        </p:nvSpPr>
        <p:spPr>
          <a:xfrm>
            <a:off x="5547483" y="2818140"/>
            <a:ext cx="1442557" cy="334434"/>
          </a:xfrm>
        </p:spPr>
        <p:txBody>
          <a:bodyPr anchor="b">
            <a:noAutofit/>
          </a:bodyPr>
          <a:lstStyle>
            <a:lvl1pPr marL="0" indent="0" algn="l">
              <a:buNone/>
              <a:defRPr sz="1200" b="1" i="0" baseline="0"/>
            </a:lvl1pPr>
          </a:lstStyle>
          <a:p>
            <a:pPr lvl="0"/>
            <a:r>
              <a:rPr lang="en-US" dirty="0"/>
              <a:t>4</a:t>
            </a:r>
          </a:p>
        </p:txBody>
      </p:sp>
      <p:sp>
        <p:nvSpPr>
          <p:cNvPr id="19" name="Marcador de texto 11"/>
          <p:cNvSpPr>
            <a:spLocks noGrp="1"/>
          </p:cNvSpPr>
          <p:nvPr>
            <p:ph type="body" sz="quarter" idx="23" hasCustomPrompt="1"/>
          </p:nvPr>
        </p:nvSpPr>
        <p:spPr>
          <a:xfrm>
            <a:off x="7244243" y="2818140"/>
            <a:ext cx="1442557" cy="334434"/>
          </a:xfrm>
        </p:spPr>
        <p:txBody>
          <a:bodyPr anchor="b">
            <a:noAutofit/>
          </a:bodyPr>
          <a:lstStyle>
            <a:lvl1pPr marL="0" indent="0" algn="l">
              <a:buNone/>
              <a:defRPr sz="1200" b="1" i="0" baseline="0"/>
            </a:lvl1pPr>
          </a:lstStyle>
          <a:p>
            <a:pPr lvl="0"/>
            <a:r>
              <a:rPr lang="en-US" dirty="0"/>
              <a:t>5</a:t>
            </a:r>
          </a:p>
        </p:txBody>
      </p:sp>
      <p:cxnSp>
        <p:nvCxnSpPr>
          <p:cNvPr id="20" name="Conector recto 19"/>
          <p:cNvCxnSpPr/>
          <p:nvPr userDrawn="1"/>
        </p:nvCxnSpPr>
        <p:spPr>
          <a:xfrm>
            <a:off x="457200"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Conector recto 20"/>
          <p:cNvCxnSpPr/>
          <p:nvPr userDrawn="1"/>
        </p:nvCxnSpPr>
        <p:spPr>
          <a:xfrm>
            <a:off x="2153961"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Conector recto 21"/>
          <p:cNvCxnSpPr/>
          <p:nvPr userDrawn="1"/>
        </p:nvCxnSpPr>
        <p:spPr>
          <a:xfrm>
            <a:off x="3850721"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 name="Conector recto 22"/>
          <p:cNvCxnSpPr/>
          <p:nvPr userDrawn="1"/>
        </p:nvCxnSpPr>
        <p:spPr>
          <a:xfrm>
            <a:off x="5538531"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Conector recto 23"/>
          <p:cNvCxnSpPr/>
          <p:nvPr userDrawn="1"/>
        </p:nvCxnSpPr>
        <p:spPr>
          <a:xfrm>
            <a:off x="7244243" y="3156714"/>
            <a:ext cx="1442557"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Marcador de texto 11"/>
          <p:cNvSpPr>
            <a:spLocks noGrp="1"/>
          </p:cNvSpPr>
          <p:nvPr>
            <p:ph type="body" sz="quarter" idx="24" hasCustomPrompt="1"/>
          </p:nvPr>
        </p:nvSpPr>
        <p:spPr>
          <a:xfrm>
            <a:off x="2153961" y="3527778"/>
            <a:ext cx="1442557" cy="1439530"/>
          </a:xfrm>
        </p:spPr>
        <p:txBody>
          <a:bodyPr anchor="t">
            <a:noAutofit/>
          </a:bodyPr>
          <a:lstStyle>
            <a:lvl1pPr marL="0" indent="0" algn="l">
              <a:buNone/>
              <a:defRPr sz="1400" i="0" baseline="0"/>
            </a:lvl1pPr>
          </a:lstStyle>
          <a:p>
            <a:pPr lvl="0"/>
            <a:r>
              <a:rPr lang="en-US" dirty="0"/>
              <a:t>Comments, Timeframe, Names, etc.</a:t>
            </a:r>
          </a:p>
        </p:txBody>
      </p:sp>
      <p:sp>
        <p:nvSpPr>
          <p:cNvPr id="26" name="Marcador de texto 11"/>
          <p:cNvSpPr>
            <a:spLocks noGrp="1"/>
          </p:cNvSpPr>
          <p:nvPr>
            <p:ph type="body" sz="quarter" idx="25" hasCustomPrompt="1"/>
          </p:nvPr>
        </p:nvSpPr>
        <p:spPr>
          <a:xfrm>
            <a:off x="457200" y="3527778"/>
            <a:ext cx="1442557" cy="1439530"/>
          </a:xfrm>
        </p:spPr>
        <p:txBody>
          <a:bodyPr anchor="t">
            <a:noAutofit/>
          </a:bodyPr>
          <a:lstStyle>
            <a:lvl1pPr marL="0" indent="0" algn="l">
              <a:buNone/>
              <a:defRPr sz="1400" i="0" baseline="0"/>
            </a:lvl1pPr>
          </a:lstStyle>
          <a:p>
            <a:pPr lvl="0"/>
            <a:r>
              <a:rPr lang="en-US" dirty="0"/>
              <a:t>Comments, Timeframe, Names, etc.</a:t>
            </a:r>
          </a:p>
        </p:txBody>
      </p:sp>
      <p:sp>
        <p:nvSpPr>
          <p:cNvPr id="27" name="Marcador de texto 11"/>
          <p:cNvSpPr>
            <a:spLocks noGrp="1"/>
          </p:cNvSpPr>
          <p:nvPr>
            <p:ph type="body" sz="quarter" idx="26" hasCustomPrompt="1"/>
          </p:nvPr>
        </p:nvSpPr>
        <p:spPr>
          <a:xfrm>
            <a:off x="3850722" y="3527778"/>
            <a:ext cx="1442557" cy="1439530"/>
          </a:xfrm>
        </p:spPr>
        <p:txBody>
          <a:bodyPr anchor="t">
            <a:noAutofit/>
          </a:bodyPr>
          <a:lstStyle>
            <a:lvl1pPr marL="0" indent="0" algn="l">
              <a:buNone/>
              <a:defRPr sz="1400" i="0" baseline="0"/>
            </a:lvl1pPr>
          </a:lstStyle>
          <a:p>
            <a:pPr lvl="0"/>
            <a:r>
              <a:rPr lang="en-US" dirty="0"/>
              <a:t>Comments, Timeframe, Names, etc.</a:t>
            </a:r>
          </a:p>
        </p:txBody>
      </p:sp>
      <p:sp>
        <p:nvSpPr>
          <p:cNvPr id="28" name="Marcador de texto 11"/>
          <p:cNvSpPr>
            <a:spLocks noGrp="1"/>
          </p:cNvSpPr>
          <p:nvPr>
            <p:ph type="body" sz="quarter" idx="27" hasCustomPrompt="1"/>
          </p:nvPr>
        </p:nvSpPr>
        <p:spPr>
          <a:xfrm>
            <a:off x="5547483" y="3527778"/>
            <a:ext cx="1442557" cy="1439530"/>
          </a:xfrm>
        </p:spPr>
        <p:txBody>
          <a:bodyPr anchor="t">
            <a:noAutofit/>
          </a:bodyPr>
          <a:lstStyle>
            <a:lvl1pPr marL="0" indent="0" algn="l">
              <a:buNone/>
              <a:defRPr sz="1400" i="0" baseline="0"/>
            </a:lvl1pPr>
          </a:lstStyle>
          <a:p>
            <a:pPr lvl="0"/>
            <a:r>
              <a:rPr lang="en-US" dirty="0"/>
              <a:t>Comments, Timeframe, Names, etc.</a:t>
            </a:r>
          </a:p>
        </p:txBody>
      </p:sp>
      <p:sp>
        <p:nvSpPr>
          <p:cNvPr id="29" name="Marcador de texto 11"/>
          <p:cNvSpPr>
            <a:spLocks noGrp="1"/>
          </p:cNvSpPr>
          <p:nvPr>
            <p:ph type="body" sz="quarter" idx="28" hasCustomPrompt="1"/>
          </p:nvPr>
        </p:nvSpPr>
        <p:spPr>
          <a:xfrm>
            <a:off x="7244243" y="3527778"/>
            <a:ext cx="1442557" cy="1439530"/>
          </a:xfrm>
        </p:spPr>
        <p:txBody>
          <a:bodyPr anchor="t">
            <a:noAutofit/>
          </a:bodyPr>
          <a:lstStyle>
            <a:lvl1pPr marL="0" indent="0" algn="l">
              <a:buNone/>
              <a:defRPr sz="1400" i="0" baseline="0"/>
            </a:lvl1pPr>
          </a:lstStyle>
          <a:p>
            <a:pPr lvl="0"/>
            <a:r>
              <a:rPr lang="en-US" dirty="0"/>
              <a:t>Comments, Timeframe, Names, etc.</a:t>
            </a:r>
          </a:p>
        </p:txBody>
      </p:sp>
    </p:spTree>
    <p:extLst>
      <p:ext uri="{BB962C8B-B14F-4D97-AF65-F5344CB8AC3E}">
        <p14:creationId xmlns:p14="http://schemas.microsoft.com/office/powerpoint/2010/main" val="18366641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n-US" dirty="0"/>
              <a:t>Timeline</a:t>
            </a:r>
          </a:p>
        </p:txBody>
      </p:sp>
      <p:sp>
        <p:nvSpPr>
          <p:cNvPr id="3" name="Marcador de fecha 2"/>
          <p:cNvSpPr>
            <a:spLocks noGrp="1"/>
          </p:cNvSpPr>
          <p:nvPr>
            <p:ph type="dt" sz="half" idx="10"/>
          </p:nvPr>
        </p:nvSpPr>
        <p:spPr/>
        <p:txBody>
          <a:bodyPr/>
          <a:lstStyle/>
          <a:p>
            <a:fld id="{E72A8819-BF3F-49C4-B46F-6D825248DE41}"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6" name="Conector recto 5"/>
          <p:cNvCxnSpPr/>
          <p:nvPr userDrawn="1"/>
        </p:nvCxnSpPr>
        <p:spPr>
          <a:xfrm>
            <a:off x="447122" y="3895186"/>
            <a:ext cx="1403998" cy="0"/>
          </a:xfrm>
          <a:prstGeom prst="line">
            <a:avLst/>
          </a:prstGeom>
          <a:ln w="9525" cmpd="sng">
            <a:solidFill>
              <a:schemeClr val="tx1"/>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8" name="Conector recto 7"/>
          <p:cNvCxnSpPr/>
          <p:nvPr userDrawn="1"/>
        </p:nvCxnSpPr>
        <p:spPr>
          <a:xfrm>
            <a:off x="1814258" y="3895186"/>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0" name="Conector recto 9"/>
          <p:cNvCxnSpPr/>
          <p:nvPr userDrawn="1"/>
        </p:nvCxnSpPr>
        <p:spPr>
          <a:xfrm>
            <a:off x="3181394" y="3895186"/>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1" name="Conector recto 10"/>
          <p:cNvCxnSpPr/>
          <p:nvPr userDrawn="1"/>
        </p:nvCxnSpPr>
        <p:spPr>
          <a:xfrm>
            <a:off x="4548530" y="3895186"/>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2" name="Conector recto 11"/>
          <p:cNvCxnSpPr/>
          <p:nvPr userDrawn="1"/>
        </p:nvCxnSpPr>
        <p:spPr>
          <a:xfrm>
            <a:off x="5915666" y="3895186"/>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3" name="Conector recto 12"/>
          <p:cNvCxnSpPr/>
          <p:nvPr userDrawn="1"/>
        </p:nvCxnSpPr>
        <p:spPr>
          <a:xfrm>
            <a:off x="7282802" y="3895186"/>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4" name="Conector recto 13"/>
          <p:cNvCxnSpPr/>
          <p:nvPr userDrawn="1"/>
        </p:nvCxnSpPr>
        <p:spPr>
          <a:xfrm flipV="1">
            <a:off x="457200" y="2846376"/>
            <a:ext cx="0" cy="930349"/>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23" name="Marcador de texto 11"/>
          <p:cNvSpPr>
            <a:spLocks noGrp="1"/>
          </p:cNvSpPr>
          <p:nvPr>
            <p:ph type="body" sz="quarter" idx="15" hasCustomPrompt="1"/>
          </p:nvPr>
        </p:nvSpPr>
        <p:spPr>
          <a:xfrm>
            <a:off x="457200" y="2824955"/>
            <a:ext cx="1357058" cy="361612"/>
          </a:xfrm>
        </p:spPr>
        <p:txBody>
          <a:bodyPr anchor="ctr">
            <a:noAutofit/>
          </a:bodyPr>
          <a:lstStyle>
            <a:lvl1pPr marL="0" indent="0" algn="ctr">
              <a:buNone/>
              <a:defRPr sz="1400" b="1" i="0" baseline="0"/>
            </a:lvl1pPr>
          </a:lstStyle>
          <a:p>
            <a:pPr lvl="0"/>
            <a:r>
              <a:rPr lang="en-US" dirty="0"/>
              <a:t>Date #1</a:t>
            </a:r>
          </a:p>
        </p:txBody>
      </p:sp>
      <p:sp>
        <p:nvSpPr>
          <p:cNvPr id="24" name="Marcador de texto 11"/>
          <p:cNvSpPr>
            <a:spLocks noGrp="1"/>
          </p:cNvSpPr>
          <p:nvPr>
            <p:ph type="body" sz="quarter" idx="25" hasCustomPrompt="1"/>
          </p:nvPr>
        </p:nvSpPr>
        <p:spPr>
          <a:xfrm>
            <a:off x="457200" y="1792110"/>
            <a:ext cx="1357058" cy="1061576"/>
          </a:xfrm>
        </p:spPr>
        <p:txBody>
          <a:bodyPr anchor="b">
            <a:noAutofit/>
          </a:bodyPr>
          <a:lstStyle>
            <a:lvl1pPr marL="0" indent="0" algn="l">
              <a:buNone/>
              <a:defRPr sz="1100" i="0" baseline="0"/>
            </a:lvl1pPr>
          </a:lstStyle>
          <a:p>
            <a:pPr lvl="0"/>
            <a:r>
              <a:rPr lang="en-US" dirty="0"/>
              <a:t>Events, Objectives, Milestones, etc.</a:t>
            </a:r>
          </a:p>
        </p:txBody>
      </p:sp>
      <p:cxnSp>
        <p:nvCxnSpPr>
          <p:cNvPr id="27" name="Conector recto 26"/>
          <p:cNvCxnSpPr/>
          <p:nvPr userDrawn="1"/>
        </p:nvCxnSpPr>
        <p:spPr>
          <a:xfrm flipV="1">
            <a:off x="3219457" y="3200730"/>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28" name="Marcador de texto 11"/>
          <p:cNvSpPr>
            <a:spLocks noGrp="1"/>
          </p:cNvSpPr>
          <p:nvPr>
            <p:ph type="body" sz="quarter" idx="28" hasCustomPrompt="1"/>
          </p:nvPr>
        </p:nvSpPr>
        <p:spPr>
          <a:xfrm>
            <a:off x="2540928" y="2824955"/>
            <a:ext cx="1357058" cy="361612"/>
          </a:xfrm>
        </p:spPr>
        <p:txBody>
          <a:bodyPr anchor="ctr">
            <a:noAutofit/>
          </a:bodyPr>
          <a:lstStyle>
            <a:lvl1pPr marL="0" indent="0" algn="ctr">
              <a:buNone/>
              <a:defRPr sz="1400" b="1" i="0" baseline="0"/>
            </a:lvl1pPr>
          </a:lstStyle>
          <a:p>
            <a:pPr lvl="0"/>
            <a:r>
              <a:rPr lang="en-US" dirty="0"/>
              <a:t>Date #3</a:t>
            </a:r>
          </a:p>
        </p:txBody>
      </p:sp>
      <p:sp>
        <p:nvSpPr>
          <p:cNvPr id="29" name="Marcador de texto 11"/>
          <p:cNvSpPr>
            <a:spLocks noGrp="1"/>
          </p:cNvSpPr>
          <p:nvPr>
            <p:ph type="body" sz="quarter" idx="29" hasCustomPrompt="1"/>
          </p:nvPr>
        </p:nvSpPr>
        <p:spPr>
          <a:xfrm>
            <a:off x="2540928" y="1792110"/>
            <a:ext cx="1357058" cy="1061576"/>
          </a:xfrm>
        </p:spPr>
        <p:txBody>
          <a:bodyPr anchor="b">
            <a:noAutofit/>
          </a:bodyPr>
          <a:lstStyle>
            <a:lvl1pPr marL="0" indent="0" algn="l">
              <a:buNone/>
              <a:defRPr sz="1100" i="0" baseline="0"/>
            </a:lvl1pPr>
          </a:lstStyle>
          <a:p>
            <a:pPr lvl="0"/>
            <a:r>
              <a:rPr lang="en-US" dirty="0"/>
              <a:t>Events, Objectives, Milestones, etc.</a:t>
            </a:r>
          </a:p>
        </p:txBody>
      </p:sp>
      <p:cxnSp>
        <p:nvCxnSpPr>
          <p:cNvPr id="30" name="Conector recto 29"/>
          <p:cNvCxnSpPr/>
          <p:nvPr userDrawn="1"/>
        </p:nvCxnSpPr>
        <p:spPr>
          <a:xfrm flipV="1">
            <a:off x="5953729" y="3200730"/>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31" name="Marcador de texto 11"/>
          <p:cNvSpPr>
            <a:spLocks noGrp="1"/>
          </p:cNvSpPr>
          <p:nvPr>
            <p:ph type="body" sz="quarter" idx="30" hasCustomPrompt="1"/>
          </p:nvPr>
        </p:nvSpPr>
        <p:spPr>
          <a:xfrm>
            <a:off x="5275200" y="2824955"/>
            <a:ext cx="1357058" cy="361612"/>
          </a:xfrm>
        </p:spPr>
        <p:txBody>
          <a:bodyPr anchor="ctr">
            <a:noAutofit/>
          </a:bodyPr>
          <a:lstStyle>
            <a:lvl1pPr marL="0" indent="0" algn="ctr">
              <a:buNone/>
              <a:defRPr sz="1400" b="1" i="0" baseline="0"/>
            </a:lvl1pPr>
          </a:lstStyle>
          <a:p>
            <a:pPr lvl="0"/>
            <a:r>
              <a:rPr lang="en-US" dirty="0"/>
              <a:t>Date #5</a:t>
            </a:r>
          </a:p>
        </p:txBody>
      </p:sp>
      <p:sp>
        <p:nvSpPr>
          <p:cNvPr id="32" name="Marcador de texto 11"/>
          <p:cNvSpPr>
            <a:spLocks noGrp="1"/>
          </p:cNvSpPr>
          <p:nvPr>
            <p:ph type="body" sz="quarter" idx="31" hasCustomPrompt="1"/>
          </p:nvPr>
        </p:nvSpPr>
        <p:spPr>
          <a:xfrm>
            <a:off x="5275200" y="1792110"/>
            <a:ext cx="1357058" cy="1061576"/>
          </a:xfrm>
        </p:spPr>
        <p:txBody>
          <a:bodyPr anchor="b">
            <a:noAutofit/>
          </a:bodyPr>
          <a:lstStyle>
            <a:lvl1pPr marL="0" indent="0" algn="l">
              <a:buNone/>
              <a:defRPr sz="1100" i="0" baseline="0"/>
            </a:lvl1pPr>
          </a:lstStyle>
          <a:p>
            <a:pPr lvl="0"/>
            <a:r>
              <a:rPr lang="en-US" dirty="0"/>
              <a:t>Events, Objectives, Milestones, etc.</a:t>
            </a:r>
          </a:p>
        </p:txBody>
      </p:sp>
      <p:cxnSp>
        <p:nvCxnSpPr>
          <p:cNvPr id="33" name="Conector recto 32"/>
          <p:cNvCxnSpPr/>
          <p:nvPr userDrawn="1"/>
        </p:nvCxnSpPr>
        <p:spPr>
          <a:xfrm flipV="1">
            <a:off x="1852321" y="4006291"/>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34" name="Marcador de texto 11"/>
          <p:cNvSpPr>
            <a:spLocks noGrp="1"/>
          </p:cNvSpPr>
          <p:nvPr>
            <p:ph type="body" sz="quarter" idx="32" hasCustomPrompt="1"/>
          </p:nvPr>
        </p:nvSpPr>
        <p:spPr>
          <a:xfrm>
            <a:off x="1173792" y="4561458"/>
            <a:ext cx="1357058" cy="361612"/>
          </a:xfrm>
        </p:spPr>
        <p:txBody>
          <a:bodyPr anchor="ctr">
            <a:noAutofit/>
          </a:bodyPr>
          <a:lstStyle>
            <a:lvl1pPr marL="0" indent="0" algn="ctr">
              <a:buNone/>
              <a:defRPr sz="1400" b="1" i="0" baseline="0"/>
            </a:lvl1pPr>
          </a:lstStyle>
          <a:p>
            <a:pPr lvl="0"/>
            <a:r>
              <a:rPr lang="en-US" dirty="0"/>
              <a:t>Date #2</a:t>
            </a:r>
          </a:p>
        </p:txBody>
      </p:sp>
      <p:sp>
        <p:nvSpPr>
          <p:cNvPr id="35" name="Marcador de texto 11"/>
          <p:cNvSpPr>
            <a:spLocks noGrp="1"/>
          </p:cNvSpPr>
          <p:nvPr>
            <p:ph type="body" sz="quarter" idx="33" hasCustomPrompt="1"/>
          </p:nvPr>
        </p:nvSpPr>
        <p:spPr>
          <a:xfrm>
            <a:off x="1173792" y="4899732"/>
            <a:ext cx="1357058" cy="1055158"/>
          </a:xfrm>
        </p:spPr>
        <p:txBody>
          <a:bodyPr anchor="t">
            <a:noAutofit/>
          </a:bodyPr>
          <a:lstStyle>
            <a:lvl1pPr marL="0" indent="0" algn="l">
              <a:buNone/>
              <a:defRPr sz="1100" i="0" baseline="0"/>
            </a:lvl1pPr>
          </a:lstStyle>
          <a:p>
            <a:pPr lvl="0"/>
            <a:r>
              <a:rPr lang="en-US" dirty="0"/>
              <a:t>Events, Objectives, Milestones, etc.</a:t>
            </a:r>
          </a:p>
        </p:txBody>
      </p:sp>
      <p:cxnSp>
        <p:nvCxnSpPr>
          <p:cNvPr id="36" name="Conector recto 35"/>
          <p:cNvCxnSpPr/>
          <p:nvPr userDrawn="1"/>
        </p:nvCxnSpPr>
        <p:spPr>
          <a:xfrm flipV="1">
            <a:off x="4586593" y="4006291"/>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37" name="Marcador de texto 11"/>
          <p:cNvSpPr>
            <a:spLocks noGrp="1"/>
          </p:cNvSpPr>
          <p:nvPr>
            <p:ph type="body" sz="quarter" idx="34" hasCustomPrompt="1"/>
          </p:nvPr>
        </p:nvSpPr>
        <p:spPr>
          <a:xfrm>
            <a:off x="3908064" y="4561458"/>
            <a:ext cx="1357058" cy="361612"/>
          </a:xfrm>
        </p:spPr>
        <p:txBody>
          <a:bodyPr anchor="ctr">
            <a:noAutofit/>
          </a:bodyPr>
          <a:lstStyle>
            <a:lvl1pPr marL="0" indent="0" algn="ctr">
              <a:buNone/>
              <a:defRPr sz="1400" b="1" i="0" baseline="0"/>
            </a:lvl1pPr>
          </a:lstStyle>
          <a:p>
            <a:pPr lvl="0"/>
            <a:r>
              <a:rPr lang="en-US" dirty="0"/>
              <a:t>Date #4</a:t>
            </a:r>
          </a:p>
        </p:txBody>
      </p:sp>
      <p:sp>
        <p:nvSpPr>
          <p:cNvPr id="38" name="Marcador de texto 11"/>
          <p:cNvSpPr>
            <a:spLocks noGrp="1"/>
          </p:cNvSpPr>
          <p:nvPr>
            <p:ph type="body" sz="quarter" idx="35" hasCustomPrompt="1"/>
          </p:nvPr>
        </p:nvSpPr>
        <p:spPr>
          <a:xfrm>
            <a:off x="3908064" y="4899732"/>
            <a:ext cx="1357058" cy="1055158"/>
          </a:xfrm>
        </p:spPr>
        <p:txBody>
          <a:bodyPr anchor="t">
            <a:noAutofit/>
          </a:bodyPr>
          <a:lstStyle>
            <a:lvl1pPr marL="0" indent="0" algn="l">
              <a:buNone/>
              <a:defRPr sz="1100" i="0" baseline="0"/>
            </a:lvl1pPr>
          </a:lstStyle>
          <a:p>
            <a:pPr lvl="0"/>
            <a:r>
              <a:rPr lang="en-US" dirty="0"/>
              <a:t>Events, Objectives, Milestones, etc.</a:t>
            </a:r>
          </a:p>
        </p:txBody>
      </p:sp>
      <p:cxnSp>
        <p:nvCxnSpPr>
          <p:cNvPr id="39" name="Conector recto 38"/>
          <p:cNvCxnSpPr/>
          <p:nvPr userDrawn="1"/>
        </p:nvCxnSpPr>
        <p:spPr>
          <a:xfrm flipV="1">
            <a:off x="7320865" y="4006291"/>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40" name="Marcador de texto 11"/>
          <p:cNvSpPr>
            <a:spLocks noGrp="1"/>
          </p:cNvSpPr>
          <p:nvPr>
            <p:ph type="body" sz="quarter" idx="36" hasCustomPrompt="1"/>
          </p:nvPr>
        </p:nvSpPr>
        <p:spPr>
          <a:xfrm>
            <a:off x="6642336" y="4561458"/>
            <a:ext cx="1357058" cy="361612"/>
          </a:xfrm>
        </p:spPr>
        <p:txBody>
          <a:bodyPr anchor="ctr">
            <a:noAutofit/>
          </a:bodyPr>
          <a:lstStyle>
            <a:lvl1pPr marL="0" indent="0" algn="ctr">
              <a:buNone/>
              <a:defRPr sz="1400" b="1" i="0" baseline="0"/>
            </a:lvl1pPr>
          </a:lstStyle>
          <a:p>
            <a:pPr lvl="0"/>
            <a:r>
              <a:rPr lang="en-US" dirty="0"/>
              <a:t>Date #6</a:t>
            </a:r>
          </a:p>
        </p:txBody>
      </p:sp>
      <p:sp>
        <p:nvSpPr>
          <p:cNvPr id="41" name="Marcador de texto 11"/>
          <p:cNvSpPr>
            <a:spLocks noGrp="1"/>
          </p:cNvSpPr>
          <p:nvPr>
            <p:ph type="body" sz="quarter" idx="37" hasCustomPrompt="1"/>
          </p:nvPr>
        </p:nvSpPr>
        <p:spPr>
          <a:xfrm>
            <a:off x="6642336" y="4899732"/>
            <a:ext cx="1357058" cy="1055158"/>
          </a:xfrm>
        </p:spPr>
        <p:txBody>
          <a:bodyPr anchor="t">
            <a:noAutofit/>
          </a:bodyPr>
          <a:lstStyle>
            <a:lvl1pPr marL="0" indent="0" algn="l">
              <a:buNone/>
              <a:defRPr sz="1100" i="0" baseline="0"/>
            </a:lvl1pPr>
          </a:lstStyle>
          <a:p>
            <a:pPr lvl="0"/>
            <a:r>
              <a:rPr lang="en-US" dirty="0"/>
              <a:t>Events, Objectives, Milestones, etc.</a:t>
            </a:r>
          </a:p>
        </p:txBody>
      </p:sp>
      <p:cxnSp>
        <p:nvCxnSpPr>
          <p:cNvPr id="42" name="Conector recto 41"/>
          <p:cNvCxnSpPr/>
          <p:nvPr userDrawn="1"/>
        </p:nvCxnSpPr>
        <p:spPr>
          <a:xfrm flipV="1">
            <a:off x="8686800" y="2846375"/>
            <a:ext cx="0" cy="930349"/>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43" name="Marcador de texto 11"/>
          <p:cNvSpPr>
            <a:spLocks noGrp="1"/>
          </p:cNvSpPr>
          <p:nvPr>
            <p:ph type="body" sz="quarter" idx="38" hasCustomPrompt="1"/>
          </p:nvPr>
        </p:nvSpPr>
        <p:spPr>
          <a:xfrm>
            <a:off x="7329742" y="2824955"/>
            <a:ext cx="1357058" cy="361612"/>
          </a:xfrm>
        </p:spPr>
        <p:txBody>
          <a:bodyPr anchor="ctr">
            <a:noAutofit/>
          </a:bodyPr>
          <a:lstStyle>
            <a:lvl1pPr marL="0" indent="0" algn="ctr">
              <a:buNone/>
              <a:defRPr sz="1400" b="1" i="0" baseline="0"/>
            </a:lvl1pPr>
          </a:lstStyle>
          <a:p>
            <a:pPr lvl="0"/>
            <a:r>
              <a:rPr lang="en-US" dirty="0"/>
              <a:t>Date #7</a:t>
            </a:r>
          </a:p>
        </p:txBody>
      </p:sp>
      <p:sp>
        <p:nvSpPr>
          <p:cNvPr id="44" name="Marcador de texto 11"/>
          <p:cNvSpPr>
            <a:spLocks noGrp="1"/>
          </p:cNvSpPr>
          <p:nvPr>
            <p:ph type="body" sz="quarter" idx="39" hasCustomPrompt="1"/>
          </p:nvPr>
        </p:nvSpPr>
        <p:spPr>
          <a:xfrm>
            <a:off x="7329742" y="1792110"/>
            <a:ext cx="1357058" cy="1061576"/>
          </a:xfrm>
        </p:spPr>
        <p:txBody>
          <a:bodyPr anchor="b">
            <a:noAutofit/>
          </a:bodyPr>
          <a:lstStyle>
            <a:lvl1pPr marL="0" indent="0" algn="l">
              <a:buNone/>
              <a:defRPr sz="1100" i="0" baseline="0"/>
            </a:lvl1pPr>
          </a:lstStyle>
          <a:p>
            <a:pPr lvl="0"/>
            <a:r>
              <a:rPr lang="en-US" dirty="0"/>
              <a:t>Events, Objectives, Milestones, etc.</a:t>
            </a:r>
          </a:p>
        </p:txBody>
      </p:sp>
      <p:cxnSp>
        <p:nvCxnSpPr>
          <p:cNvPr id="45" name="Conector recto 44"/>
          <p:cNvCxnSpPr/>
          <p:nvPr userDrawn="1"/>
        </p:nvCxnSpPr>
        <p:spPr>
          <a:xfrm rot="16200000" flipH="1" flipV="1">
            <a:off x="1141194" y="2162382"/>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46" name="Conector recto 45"/>
          <p:cNvCxnSpPr/>
          <p:nvPr userDrawn="1"/>
        </p:nvCxnSpPr>
        <p:spPr>
          <a:xfrm rot="16200000" flipH="1" flipV="1">
            <a:off x="3213992" y="2162382"/>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47" name="Conector recto 46"/>
          <p:cNvCxnSpPr/>
          <p:nvPr userDrawn="1"/>
        </p:nvCxnSpPr>
        <p:spPr>
          <a:xfrm rot="16200000" flipH="1" flipV="1">
            <a:off x="5959194" y="2162382"/>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48" name="Conector recto 47"/>
          <p:cNvCxnSpPr/>
          <p:nvPr userDrawn="1"/>
        </p:nvCxnSpPr>
        <p:spPr>
          <a:xfrm rot="16200000" flipH="1" flipV="1">
            <a:off x="8002806" y="2162382"/>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3" name="Conector recto 52"/>
          <p:cNvCxnSpPr/>
          <p:nvPr userDrawn="1"/>
        </p:nvCxnSpPr>
        <p:spPr>
          <a:xfrm rot="16200000" flipH="1" flipV="1">
            <a:off x="1846856" y="4219372"/>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4" name="Conector recto 53"/>
          <p:cNvCxnSpPr/>
          <p:nvPr userDrawn="1"/>
        </p:nvCxnSpPr>
        <p:spPr>
          <a:xfrm rot="16200000" flipH="1" flipV="1">
            <a:off x="4581128" y="4219373"/>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5" name="Conector recto 54"/>
          <p:cNvCxnSpPr/>
          <p:nvPr userDrawn="1"/>
        </p:nvCxnSpPr>
        <p:spPr>
          <a:xfrm rot="16200000" flipH="1" flipV="1">
            <a:off x="7315400" y="4219373"/>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50000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g Number">
    <p:spTree>
      <p:nvGrpSpPr>
        <p:cNvPr id="1" name=""/>
        <p:cNvGrpSpPr/>
        <p:nvPr/>
      </p:nvGrpSpPr>
      <p:grpSpPr>
        <a:xfrm>
          <a:off x="0" y="0"/>
          <a:ext cx="0" cy="0"/>
          <a:chOff x="0" y="0"/>
          <a:chExt cx="0" cy="0"/>
        </a:xfrm>
      </p:grpSpPr>
      <p:sp>
        <p:nvSpPr>
          <p:cNvPr id="6" name="Rectángulo 5"/>
          <p:cNvSpPr/>
          <p:nvPr userDrawn="1"/>
        </p:nvSpPr>
        <p:spPr>
          <a:xfrm>
            <a:off x="290821"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ítulo 1"/>
          <p:cNvSpPr>
            <a:spLocks noGrp="1"/>
          </p:cNvSpPr>
          <p:nvPr>
            <p:ph type="title" hasCustomPrompt="1"/>
          </p:nvPr>
        </p:nvSpPr>
        <p:spPr>
          <a:xfrm>
            <a:off x="1337236" y="3316112"/>
            <a:ext cx="6479992" cy="1431749"/>
          </a:xfrm>
        </p:spPr>
        <p:txBody>
          <a:bodyPr anchor="b"/>
          <a:lstStyle>
            <a:lvl1pPr algn="ctr">
              <a:defRPr sz="2000" b="0" baseline="0"/>
            </a:lvl1pPr>
          </a:lstStyle>
          <a:p>
            <a:pPr lvl="0"/>
            <a:r>
              <a:rPr lang="en-US" dirty="0"/>
              <a:t>If there’s more to say about the number above, then this is the best place to put it. Be concise though!</a:t>
            </a:r>
          </a:p>
        </p:txBody>
      </p:sp>
      <p:sp>
        <p:nvSpPr>
          <p:cNvPr id="3" name="Marcador de fecha 2"/>
          <p:cNvSpPr>
            <a:spLocks noGrp="1"/>
          </p:cNvSpPr>
          <p:nvPr>
            <p:ph type="dt" sz="half" idx="10"/>
          </p:nvPr>
        </p:nvSpPr>
        <p:spPr/>
        <p:txBody>
          <a:bodyPr/>
          <a:lstStyle/>
          <a:p>
            <a:fld id="{D7160EC0-B32F-4CAF-A006-A57E31E82079}"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7" name="Conector recto 6"/>
          <p:cNvCxnSpPr/>
          <p:nvPr userDrawn="1"/>
        </p:nvCxnSpPr>
        <p:spPr>
          <a:xfrm flipH="1">
            <a:off x="1337234" y="4846638"/>
            <a:ext cx="6479996" cy="0"/>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10" name="Marcador de texto 9"/>
          <p:cNvSpPr>
            <a:spLocks noGrp="1"/>
          </p:cNvSpPr>
          <p:nvPr>
            <p:ph type="body" sz="quarter" idx="13" hasCustomPrompt="1"/>
          </p:nvPr>
        </p:nvSpPr>
        <p:spPr>
          <a:xfrm>
            <a:off x="290821" y="522111"/>
            <a:ext cx="8572823" cy="3456870"/>
          </a:xfrm>
        </p:spPr>
        <p:txBody>
          <a:bodyPr anchor="b">
            <a:normAutofit/>
          </a:bodyPr>
          <a:lstStyle>
            <a:lvl1pPr marL="0" indent="0" algn="ctr">
              <a:buNone/>
              <a:defRPr sz="16600" b="1"/>
            </a:lvl1pPr>
          </a:lstStyle>
          <a:p>
            <a:pPr lvl="0"/>
            <a:r>
              <a:rPr lang="en-US" dirty="0"/>
              <a:t>100%</a:t>
            </a:r>
          </a:p>
        </p:txBody>
      </p:sp>
      <p:sp>
        <p:nvSpPr>
          <p:cNvPr id="17" name="Marcador de texto 11"/>
          <p:cNvSpPr>
            <a:spLocks noGrp="1"/>
          </p:cNvSpPr>
          <p:nvPr>
            <p:ph type="body" sz="quarter" idx="26" hasCustomPrompt="1"/>
          </p:nvPr>
        </p:nvSpPr>
        <p:spPr>
          <a:xfrm>
            <a:off x="1337236" y="4920184"/>
            <a:ext cx="6479992" cy="427929"/>
          </a:xfrm>
        </p:spPr>
        <p:txBody>
          <a:bodyPr anchor="t">
            <a:noAutofit/>
          </a:bodyPr>
          <a:lstStyle>
            <a:lvl1pPr marL="0" indent="0" algn="ctr">
              <a:buNone/>
              <a:defRPr sz="1400" i="1" baseline="0"/>
            </a:lvl1pPr>
          </a:lstStyle>
          <a:p>
            <a:pPr lvl="0"/>
            <a:r>
              <a:rPr lang="en-US" dirty="0"/>
              <a:t>And remember to support it with a source! </a:t>
            </a:r>
          </a:p>
        </p:txBody>
      </p:sp>
    </p:spTree>
    <p:extLst>
      <p:ext uri="{BB962C8B-B14F-4D97-AF65-F5344CB8AC3E}">
        <p14:creationId xmlns:p14="http://schemas.microsoft.com/office/powerpoint/2010/main" val="33499720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aphic">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n-US" dirty="0"/>
              <a:t>Graphic</a:t>
            </a:r>
          </a:p>
        </p:txBody>
      </p:sp>
      <p:sp>
        <p:nvSpPr>
          <p:cNvPr id="3" name="Marcador de fecha 2"/>
          <p:cNvSpPr>
            <a:spLocks noGrp="1"/>
          </p:cNvSpPr>
          <p:nvPr>
            <p:ph type="dt" sz="half" idx="10"/>
          </p:nvPr>
        </p:nvSpPr>
        <p:spPr/>
        <p:txBody>
          <a:bodyPr/>
          <a:lstStyle/>
          <a:p>
            <a:fld id="{834D0C76-622C-4F61-9F97-296BEFB07AC5}"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6" name="Marcador de gráfico 6"/>
          <p:cNvSpPr>
            <a:spLocks noGrp="1"/>
          </p:cNvSpPr>
          <p:nvPr>
            <p:ph type="chart" sz="quarter" idx="13" hasCustomPrompt="1"/>
          </p:nvPr>
        </p:nvSpPr>
        <p:spPr>
          <a:xfrm>
            <a:off x="457199" y="1593850"/>
            <a:ext cx="8229601" cy="4826000"/>
          </a:xfrm>
        </p:spPr>
        <p:txBody>
          <a:bodyPr>
            <a:normAutofit/>
          </a:bodyPr>
          <a:lstStyle>
            <a:lvl1pPr marL="0" indent="0" algn="ctr">
              <a:buNone/>
              <a:defRPr sz="2400"/>
            </a:lvl1pPr>
          </a:lstStyle>
          <a:p>
            <a:r>
              <a:rPr lang="en-US" dirty="0"/>
              <a:t>Click on the icon to insert a graphic</a:t>
            </a:r>
          </a:p>
        </p:txBody>
      </p:sp>
    </p:spTree>
    <p:extLst>
      <p:ext uri="{BB962C8B-B14F-4D97-AF65-F5344CB8AC3E}">
        <p14:creationId xmlns:p14="http://schemas.microsoft.com/office/powerpoint/2010/main" val="42590619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raphic and Description">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n-US" dirty="0"/>
              <a:t>Graphic and Description</a:t>
            </a:r>
          </a:p>
        </p:txBody>
      </p:sp>
      <p:sp>
        <p:nvSpPr>
          <p:cNvPr id="3" name="Marcador de fecha 2"/>
          <p:cNvSpPr>
            <a:spLocks noGrp="1"/>
          </p:cNvSpPr>
          <p:nvPr>
            <p:ph type="dt" sz="half" idx="10"/>
          </p:nvPr>
        </p:nvSpPr>
        <p:spPr/>
        <p:txBody>
          <a:bodyPr/>
          <a:lstStyle/>
          <a:p>
            <a:fld id="{BC095B10-BF9C-4BEA-8A25-3F6C96024E7C}"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7" name="Marcador de gráfico 6"/>
          <p:cNvSpPr>
            <a:spLocks noGrp="1"/>
          </p:cNvSpPr>
          <p:nvPr>
            <p:ph type="chart" sz="quarter" idx="13" hasCustomPrompt="1"/>
          </p:nvPr>
        </p:nvSpPr>
        <p:spPr>
          <a:xfrm>
            <a:off x="457199" y="1593850"/>
            <a:ext cx="5525911" cy="4826000"/>
          </a:xfrm>
        </p:spPr>
        <p:txBody>
          <a:bodyPr>
            <a:normAutofit/>
          </a:bodyPr>
          <a:lstStyle>
            <a:lvl1pPr marL="0" indent="0" algn="ctr">
              <a:buNone/>
              <a:defRPr sz="2400"/>
            </a:lvl1pPr>
          </a:lstStyle>
          <a:p>
            <a:r>
              <a:rPr lang="en-US" dirty="0"/>
              <a:t>Click on the icon to insert a graphic</a:t>
            </a:r>
          </a:p>
        </p:txBody>
      </p:sp>
      <p:sp>
        <p:nvSpPr>
          <p:cNvPr id="10" name="Marcador de texto 12"/>
          <p:cNvSpPr>
            <a:spLocks noGrp="1"/>
          </p:cNvSpPr>
          <p:nvPr>
            <p:ph type="body" sz="quarter" idx="14" hasCustomPrompt="1"/>
          </p:nvPr>
        </p:nvSpPr>
        <p:spPr>
          <a:xfrm>
            <a:off x="6124222" y="1593850"/>
            <a:ext cx="2562578" cy="4826000"/>
          </a:xfrm>
        </p:spPr>
        <p:txBody>
          <a:bodyPr>
            <a:normAutofit/>
          </a:bodyPr>
          <a:lstStyle>
            <a:lvl1pPr marL="0" indent="0">
              <a:buNone/>
              <a:defRPr sz="1800" b="0" baseline="0">
                <a:solidFill>
                  <a:schemeClr val="tx1">
                    <a:lumMod val="75000"/>
                    <a:lumOff val="25000"/>
                  </a:schemeClr>
                </a:solidFill>
              </a:defRPr>
            </a:lvl1pPr>
          </a:lstStyle>
          <a:p>
            <a:pPr lvl="0"/>
            <a:r>
              <a:rPr lang="en-US" dirty="0"/>
              <a:t>If there’s a story behind your graphic, then this is the best place to put it. You have enough space for two paragraphs, even three reducing the size of the text. But don’t forget that less is almost always more!</a:t>
            </a:r>
          </a:p>
        </p:txBody>
      </p:sp>
    </p:spTree>
    <p:extLst>
      <p:ext uri="{BB962C8B-B14F-4D97-AF65-F5344CB8AC3E}">
        <p14:creationId xmlns:p14="http://schemas.microsoft.com/office/powerpoint/2010/main" val="4954445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Window Screenshot">
    <p:spTree>
      <p:nvGrpSpPr>
        <p:cNvPr id="1" name=""/>
        <p:cNvGrpSpPr/>
        <p:nvPr/>
      </p:nvGrpSpPr>
      <p:grpSpPr>
        <a:xfrm>
          <a:off x="0" y="0"/>
          <a:ext cx="0" cy="0"/>
          <a:chOff x="0" y="0"/>
          <a:chExt cx="0" cy="0"/>
        </a:xfrm>
      </p:grpSpPr>
      <p:sp>
        <p:nvSpPr>
          <p:cNvPr id="19" name="Rectángulo 18"/>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Rectángulo 12"/>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ítulo 1"/>
          <p:cNvSpPr>
            <a:spLocks noGrp="1"/>
          </p:cNvSpPr>
          <p:nvPr>
            <p:ph type="title" hasCustomPrompt="1"/>
          </p:nvPr>
        </p:nvSpPr>
        <p:spPr>
          <a:xfrm>
            <a:off x="386645" y="274638"/>
            <a:ext cx="8229600" cy="430918"/>
          </a:xfrm>
        </p:spPr>
        <p:txBody>
          <a:bodyPr/>
          <a:lstStyle>
            <a:lvl1pPr>
              <a:defRPr sz="2000"/>
            </a:lvl1pPr>
          </a:lstStyle>
          <a:p>
            <a:r>
              <a:rPr lang="en-US" dirty="0"/>
              <a:t>Window Screenshot</a:t>
            </a:r>
          </a:p>
        </p:txBody>
      </p:sp>
      <p:sp>
        <p:nvSpPr>
          <p:cNvPr id="3" name="Marcador de fecha 2"/>
          <p:cNvSpPr>
            <a:spLocks noGrp="1"/>
          </p:cNvSpPr>
          <p:nvPr>
            <p:ph type="dt" sz="half" idx="10"/>
          </p:nvPr>
        </p:nvSpPr>
        <p:spPr/>
        <p:txBody>
          <a:bodyPr/>
          <a:lstStyle/>
          <a:p>
            <a:fld id="{80879ACC-B4C4-49B9-AEF8-E76BCB8F04AA}"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7" name="Rectángulo redondeado 6"/>
          <p:cNvSpPr/>
          <p:nvPr/>
        </p:nvSpPr>
        <p:spPr>
          <a:xfrm>
            <a:off x="457200" y="920352"/>
            <a:ext cx="8159045" cy="5475174"/>
          </a:xfrm>
          <a:prstGeom prst="roundRect">
            <a:avLst>
              <a:gd name="adj" fmla="val 4168"/>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ángulo redondeado 14"/>
          <p:cNvSpPr/>
          <p:nvPr/>
        </p:nvSpPr>
        <p:spPr>
          <a:xfrm>
            <a:off x="457200" y="920352"/>
            <a:ext cx="8159045" cy="678702"/>
          </a:xfrm>
          <a:custGeom>
            <a:avLst/>
            <a:gdLst/>
            <a:ahLst/>
            <a:cxnLst/>
            <a:rect l="l" t="t" r="r" b="b"/>
            <a:pathLst>
              <a:path w="2319308" h="202143">
                <a:moveTo>
                  <a:pt x="67968" y="0"/>
                </a:moveTo>
                <a:lnTo>
                  <a:pt x="2251340" y="0"/>
                </a:lnTo>
                <a:cubicBezTo>
                  <a:pt x="2288878" y="0"/>
                  <a:pt x="2319308" y="30430"/>
                  <a:pt x="2319308" y="67968"/>
                </a:cubicBezTo>
                <a:lnTo>
                  <a:pt x="2319308" y="202143"/>
                </a:lnTo>
                <a:lnTo>
                  <a:pt x="0" y="202143"/>
                </a:lnTo>
                <a:lnTo>
                  <a:pt x="0" y="67968"/>
                </a:lnTo>
                <a:cubicBezTo>
                  <a:pt x="0" y="30430"/>
                  <a:pt x="30430" y="0"/>
                  <a:pt x="67968" y="0"/>
                </a:cubicBezTo>
                <a:close/>
              </a:path>
            </a:pathLst>
          </a:custGeom>
          <a:solidFill>
            <a:srgbClr val="E2E5E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Elipse 8"/>
          <p:cNvSpPr/>
          <p:nvPr/>
        </p:nvSpPr>
        <p:spPr>
          <a:xfrm>
            <a:off x="724088" y="1153627"/>
            <a:ext cx="241742" cy="24174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Elipse 9"/>
          <p:cNvSpPr/>
          <p:nvPr/>
        </p:nvSpPr>
        <p:spPr>
          <a:xfrm>
            <a:off x="1138752" y="1153627"/>
            <a:ext cx="241742" cy="24174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
        <p:nvSpPr>
          <p:cNvPr id="11" name="Elipse 10"/>
          <p:cNvSpPr/>
          <p:nvPr/>
        </p:nvSpPr>
        <p:spPr>
          <a:xfrm>
            <a:off x="1553417" y="1153627"/>
            <a:ext cx="241742" cy="241742"/>
          </a:xfrm>
          <a:prstGeom prst="ellipse">
            <a:avLst/>
          </a:prstGeom>
          <a:solidFill>
            <a:srgbClr val="42D3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
        <p:nvSpPr>
          <p:cNvPr id="12" name="Rectángulo 11"/>
          <p:cNvSpPr/>
          <p:nvPr/>
        </p:nvSpPr>
        <p:spPr>
          <a:xfrm>
            <a:off x="2060222" y="1153626"/>
            <a:ext cx="6265334" cy="2502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Conector recto 13"/>
          <p:cNvCxnSpPr/>
          <p:nvPr userDrawn="1"/>
        </p:nvCxnSpPr>
        <p:spPr>
          <a:xfrm>
            <a:off x="457200" y="725097"/>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6" name="Marcador de posición de imagen 15"/>
          <p:cNvSpPr>
            <a:spLocks noGrp="1"/>
          </p:cNvSpPr>
          <p:nvPr userDrawn="1">
            <p:ph type="pic" sz="quarter" idx="13" hasCustomPrompt="1"/>
          </p:nvPr>
        </p:nvSpPr>
        <p:spPr>
          <a:xfrm>
            <a:off x="457202" y="1613870"/>
            <a:ext cx="8159044" cy="4781655"/>
          </a:xfrm>
        </p:spPr>
        <p:txBody>
          <a:bodyPr>
            <a:normAutofit/>
          </a:bodyPr>
          <a:lstStyle>
            <a:lvl1pPr marL="0" indent="0" algn="ctr">
              <a:buNone/>
              <a:defRPr sz="2800"/>
            </a:lvl1pPr>
          </a:lstStyle>
          <a:p>
            <a:r>
              <a:rPr lang="en-US" dirty="0"/>
              <a:t>Click on icon to insert window screenshot</a:t>
            </a:r>
          </a:p>
        </p:txBody>
      </p:sp>
      <p:sp>
        <p:nvSpPr>
          <p:cNvPr id="18" name="Marcador de texto 17"/>
          <p:cNvSpPr>
            <a:spLocks noGrp="1"/>
          </p:cNvSpPr>
          <p:nvPr userDrawn="1">
            <p:ph type="body" sz="quarter" idx="14" hasCustomPrompt="1"/>
          </p:nvPr>
        </p:nvSpPr>
        <p:spPr>
          <a:xfrm>
            <a:off x="2060222" y="1153627"/>
            <a:ext cx="6265333" cy="250200"/>
          </a:xfrm>
        </p:spPr>
        <p:txBody>
          <a:bodyPr anchor="ctr">
            <a:noAutofit/>
          </a:bodyPr>
          <a:lstStyle>
            <a:lvl1pPr marL="0" indent="0">
              <a:buNone/>
              <a:defRPr sz="1100" baseline="0"/>
            </a:lvl1pPr>
          </a:lstStyle>
          <a:p>
            <a:pPr lvl="0"/>
            <a:r>
              <a:rPr lang="en-US" noProof="0" dirty="0"/>
              <a:t>Click to add URL of your window screenshot if you want to!</a:t>
            </a:r>
          </a:p>
        </p:txBody>
      </p:sp>
    </p:spTree>
    <p:extLst>
      <p:ext uri="{BB962C8B-B14F-4D97-AF65-F5344CB8AC3E}">
        <p14:creationId xmlns:p14="http://schemas.microsoft.com/office/powerpoint/2010/main" val="31876051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uter Screenshot">
    <p:spTree>
      <p:nvGrpSpPr>
        <p:cNvPr id="1" name=""/>
        <p:cNvGrpSpPr/>
        <p:nvPr/>
      </p:nvGrpSpPr>
      <p:grpSpPr>
        <a:xfrm>
          <a:off x="0" y="0"/>
          <a:ext cx="0" cy="0"/>
          <a:chOff x="0" y="0"/>
          <a:chExt cx="0" cy="0"/>
        </a:xfrm>
      </p:grpSpPr>
      <p:sp>
        <p:nvSpPr>
          <p:cNvPr id="19" name="Rectángulo 18"/>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fecha 2"/>
          <p:cNvSpPr>
            <a:spLocks noGrp="1"/>
          </p:cNvSpPr>
          <p:nvPr>
            <p:ph type="dt" sz="half" idx="10"/>
          </p:nvPr>
        </p:nvSpPr>
        <p:spPr/>
        <p:txBody>
          <a:bodyPr/>
          <a:lstStyle/>
          <a:p>
            <a:fld id="{14CCDA0D-BFE5-436B-9FBE-52BF3649D2E5}"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6" name="Rectángulo 5"/>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8" name="Conector recto 7"/>
          <p:cNvCxnSpPr/>
          <p:nvPr userDrawn="1"/>
        </p:nvCxnSpPr>
        <p:spPr>
          <a:xfrm>
            <a:off x="457200" y="725097"/>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hasCustomPrompt="1"/>
          </p:nvPr>
        </p:nvSpPr>
        <p:spPr>
          <a:xfrm>
            <a:off x="386645" y="274639"/>
            <a:ext cx="8229600" cy="430918"/>
          </a:xfrm>
        </p:spPr>
        <p:txBody>
          <a:bodyPr/>
          <a:lstStyle>
            <a:lvl1pPr>
              <a:defRPr sz="2000"/>
            </a:lvl1pPr>
          </a:lstStyle>
          <a:p>
            <a:r>
              <a:rPr lang="en-US" dirty="0"/>
              <a:t>Computer Screenshot</a:t>
            </a:r>
          </a:p>
        </p:txBody>
      </p:sp>
      <p:grpSp>
        <p:nvGrpSpPr>
          <p:cNvPr id="17" name="Agrupar 16"/>
          <p:cNvGrpSpPr/>
          <p:nvPr userDrawn="1"/>
        </p:nvGrpSpPr>
        <p:grpSpPr>
          <a:xfrm>
            <a:off x="1108564" y="1088082"/>
            <a:ext cx="6935005" cy="5404615"/>
            <a:chOff x="2167277" y="1984991"/>
            <a:chExt cx="5003252" cy="3899154"/>
          </a:xfrm>
        </p:grpSpPr>
        <p:sp>
          <p:nvSpPr>
            <p:cNvPr id="9" name="Rectángulo redondeado 8"/>
            <p:cNvSpPr/>
            <p:nvPr userDrawn="1"/>
          </p:nvSpPr>
          <p:spPr>
            <a:xfrm>
              <a:off x="2167277" y="1984991"/>
              <a:ext cx="5003252" cy="2941762"/>
            </a:xfrm>
            <a:prstGeom prst="roundRect">
              <a:avLst>
                <a:gd name="adj" fmla="val 4955"/>
              </a:avLst>
            </a:prstGeom>
            <a:solidFill>
              <a:srgbClr val="373F4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ángulo 9"/>
            <p:cNvSpPr/>
            <p:nvPr userDrawn="1"/>
          </p:nvSpPr>
          <p:spPr>
            <a:xfrm>
              <a:off x="2355842" y="2220710"/>
              <a:ext cx="4626123" cy="2470325"/>
            </a:xfrm>
            <a:prstGeom prst="rect">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Elipse 10"/>
            <p:cNvSpPr/>
            <p:nvPr userDrawn="1"/>
          </p:nvSpPr>
          <p:spPr>
            <a:xfrm>
              <a:off x="4632903" y="2076333"/>
              <a:ext cx="72000" cy="72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Elipse 11"/>
            <p:cNvSpPr/>
            <p:nvPr userDrawn="1"/>
          </p:nvSpPr>
          <p:spPr>
            <a:xfrm>
              <a:off x="4596903" y="4732964"/>
              <a:ext cx="144000" cy="14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rapecio 12"/>
            <p:cNvSpPr/>
            <p:nvPr userDrawn="1"/>
          </p:nvSpPr>
          <p:spPr>
            <a:xfrm>
              <a:off x="3820362" y="4947555"/>
              <a:ext cx="1697083" cy="678867"/>
            </a:xfrm>
            <a:prstGeom prst="trapezoid">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ángulo 9"/>
            <p:cNvSpPr/>
            <p:nvPr userDrawn="1"/>
          </p:nvSpPr>
          <p:spPr>
            <a:xfrm>
              <a:off x="3951759" y="4926753"/>
              <a:ext cx="1434289" cy="170015"/>
            </a:xfrm>
            <a:custGeom>
              <a:avLst/>
              <a:gdLst>
                <a:gd name="connsiteX0" fmla="*/ 0 w 1224681"/>
                <a:gd name="connsiteY0" fmla="*/ 0 h 136082"/>
                <a:gd name="connsiteX1" fmla="*/ 1224681 w 1224681"/>
                <a:gd name="connsiteY1" fmla="*/ 0 h 136082"/>
                <a:gd name="connsiteX2" fmla="*/ 1224681 w 1224681"/>
                <a:gd name="connsiteY2" fmla="*/ 136082 h 136082"/>
                <a:gd name="connsiteX3" fmla="*/ 0 w 1224681"/>
                <a:gd name="connsiteY3" fmla="*/ 136082 h 136082"/>
                <a:gd name="connsiteX4" fmla="*/ 0 w 1224681"/>
                <a:gd name="connsiteY4" fmla="*/ 0 h 136082"/>
                <a:gd name="connsiteX0" fmla="*/ 34559 w 1259240"/>
                <a:gd name="connsiteY0" fmla="*/ 0 h 144722"/>
                <a:gd name="connsiteX1" fmla="*/ 1259240 w 1259240"/>
                <a:gd name="connsiteY1" fmla="*/ 0 h 144722"/>
                <a:gd name="connsiteX2" fmla="*/ 1259240 w 1259240"/>
                <a:gd name="connsiteY2" fmla="*/ 136082 h 144722"/>
                <a:gd name="connsiteX3" fmla="*/ 0 w 1259240"/>
                <a:gd name="connsiteY3" fmla="*/ 144722 h 144722"/>
                <a:gd name="connsiteX4" fmla="*/ 34559 w 1259240"/>
                <a:gd name="connsiteY4" fmla="*/ 0 h 144722"/>
                <a:gd name="connsiteX0" fmla="*/ 34559 w 1293798"/>
                <a:gd name="connsiteY0" fmla="*/ 0 h 153362"/>
                <a:gd name="connsiteX1" fmla="*/ 1259240 w 1293798"/>
                <a:gd name="connsiteY1" fmla="*/ 0 h 153362"/>
                <a:gd name="connsiteX2" fmla="*/ 1293798 w 1293798"/>
                <a:gd name="connsiteY2" fmla="*/ 153362 h 153362"/>
                <a:gd name="connsiteX3" fmla="*/ 0 w 1293798"/>
                <a:gd name="connsiteY3" fmla="*/ 144722 h 153362"/>
                <a:gd name="connsiteX4" fmla="*/ 34559 w 1293798"/>
                <a:gd name="connsiteY4" fmla="*/ 0 h 153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93798" h="153362">
                  <a:moveTo>
                    <a:pt x="34559" y="0"/>
                  </a:moveTo>
                  <a:lnTo>
                    <a:pt x="1259240" y="0"/>
                  </a:lnTo>
                  <a:lnTo>
                    <a:pt x="1293798" y="153362"/>
                  </a:lnTo>
                  <a:lnTo>
                    <a:pt x="0" y="144722"/>
                  </a:lnTo>
                  <a:lnTo>
                    <a:pt x="34559" y="0"/>
                  </a:lnTo>
                  <a:close/>
                </a:path>
              </a:pathLst>
            </a:cu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rapecio 14"/>
            <p:cNvSpPr/>
            <p:nvPr userDrawn="1"/>
          </p:nvSpPr>
          <p:spPr>
            <a:xfrm>
              <a:off x="3250462" y="5609039"/>
              <a:ext cx="2836883" cy="163073"/>
            </a:xfrm>
            <a:prstGeom prst="trapezoid">
              <a:avLst>
                <a:gd name="adj" fmla="val 353934"/>
              </a:avLst>
            </a:prstGeom>
            <a:solidFill>
              <a:srgbClr val="E2E5E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ángulo 15"/>
            <p:cNvSpPr/>
            <p:nvPr userDrawn="1"/>
          </p:nvSpPr>
          <p:spPr>
            <a:xfrm>
              <a:off x="3250462" y="5764418"/>
              <a:ext cx="2836883" cy="11972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Marcador de posición de imagen 15"/>
          <p:cNvSpPr>
            <a:spLocks noGrp="1"/>
          </p:cNvSpPr>
          <p:nvPr>
            <p:ph type="pic" sz="quarter" idx="13" hasCustomPrompt="1"/>
          </p:nvPr>
        </p:nvSpPr>
        <p:spPr>
          <a:xfrm>
            <a:off x="1369935" y="1414812"/>
            <a:ext cx="6412266" cy="3424116"/>
          </a:xfrm>
        </p:spPr>
        <p:txBody>
          <a:bodyPr>
            <a:normAutofit/>
          </a:bodyPr>
          <a:lstStyle>
            <a:lvl1pPr marL="0" indent="0" algn="ctr">
              <a:buNone/>
              <a:defRPr sz="2000">
                <a:solidFill>
                  <a:srgbClr val="FFFFFF"/>
                </a:solidFill>
              </a:defRPr>
            </a:lvl1pPr>
          </a:lstStyle>
          <a:p>
            <a:r>
              <a:rPr lang="en-US" dirty="0"/>
              <a:t>Click on icon to insert computer screenshot</a:t>
            </a:r>
          </a:p>
        </p:txBody>
      </p:sp>
    </p:spTree>
    <p:extLst>
      <p:ext uri="{BB962C8B-B14F-4D97-AF65-F5344CB8AC3E}">
        <p14:creationId xmlns:p14="http://schemas.microsoft.com/office/powerpoint/2010/main" val="34591699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aptop Screenshot">
    <p:spTree>
      <p:nvGrpSpPr>
        <p:cNvPr id="1" name=""/>
        <p:cNvGrpSpPr/>
        <p:nvPr/>
      </p:nvGrpSpPr>
      <p:grpSpPr>
        <a:xfrm>
          <a:off x="0" y="0"/>
          <a:ext cx="0" cy="0"/>
          <a:chOff x="0" y="0"/>
          <a:chExt cx="0" cy="0"/>
        </a:xfrm>
      </p:grpSpPr>
      <p:sp>
        <p:nvSpPr>
          <p:cNvPr id="25" name="Rectángulo 24"/>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fecha 2"/>
          <p:cNvSpPr>
            <a:spLocks noGrp="1"/>
          </p:cNvSpPr>
          <p:nvPr>
            <p:ph type="dt" sz="half" idx="10"/>
          </p:nvPr>
        </p:nvSpPr>
        <p:spPr/>
        <p:txBody>
          <a:bodyPr/>
          <a:lstStyle/>
          <a:p>
            <a:fld id="{C7F05236-B354-499A-A004-5679837061A7}"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6" name="Rectángulo 5"/>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8" name="Conector recto 7"/>
          <p:cNvCxnSpPr/>
          <p:nvPr userDrawn="1"/>
        </p:nvCxnSpPr>
        <p:spPr>
          <a:xfrm>
            <a:off x="457200" y="725097"/>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hasCustomPrompt="1"/>
          </p:nvPr>
        </p:nvSpPr>
        <p:spPr>
          <a:xfrm>
            <a:off x="386645" y="274639"/>
            <a:ext cx="8229600" cy="430918"/>
          </a:xfrm>
        </p:spPr>
        <p:txBody>
          <a:bodyPr/>
          <a:lstStyle>
            <a:lvl1pPr>
              <a:defRPr sz="2000"/>
            </a:lvl1pPr>
          </a:lstStyle>
          <a:p>
            <a:r>
              <a:rPr lang="en-US" dirty="0"/>
              <a:t>Laptop Screenshot</a:t>
            </a:r>
          </a:p>
        </p:txBody>
      </p:sp>
      <p:grpSp>
        <p:nvGrpSpPr>
          <p:cNvPr id="18" name="Agrupar 17"/>
          <p:cNvGrpSpPr/>
          <p:nvPr userDrawn="1"/>
        </p:nvGrpSpPr>
        <p:grpSpPr>
          <a:xfrm>
            <a:off x="332551" y="1329780"/>
            <a:ext cx="8482944" cy="4638682"/>
            <a:chOff x="-2341473" y="2933888"/>
            <a:chExt cx="6574621" cy="3595164"/>
          </a:xfrm>
        </p:grpSpPr>
        <p:sp>
          <p:nvSpPr>
            <p:cNvPr id="19" name="Rectángulo redondeado 18"/>
            <p:cNvSpPr/>
            <p:nvPr/>
          </p:nvSpPr>
          <p:spPr>
            <a:xfrm>
              <a:off x="-1577551" y="2933888"/>
              <a:ext cx="5046776" cy="3521203"/>
            </a:xfrm>
            <a:prstGeom prst="roundRect">
              <a:avLst>
                <a:gd name="adj" fmla="val 3766"/>
              </a:avLst>
            </a:prstGeom>
            <a:solidFill>
              <a:srgbClr val="373F4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ángulo 19"/>
            <p:cNvSpPr/>
            <p:nvPr/>
          </p:nvSpPr>
          <p:spPr>
            <a:xfrm>
              <a:off x="-1322355" y="3173697"/>
              <a:ext cx="4536385" cy="2849582"/>
            </a:xfrm>
            <a:prstGeom prst="rect">
              <a:avLst/>
            </a:prstGeom>
            <a:solidFill>
              <a:srgbClr val="7F7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Elipse 20"/>
            <p:cNvSpPr/>
            <p:nvPr/>
          </p:nvSpPr>
          <p:spPr>
            <a:xfrm>
              <a:off x="909837" y="3028771"/>
              <a:ext cx="72000" cy="72000"/>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ángulo redondeado 38"/>
            <p:cNvSpPr/>
            <p:nvPr/>
          </p:nvSpPr>
          <p:spPr>
            <a:xfrm>
              <a:off x="-2341473" y="6241979"/>
              <a:ext cx="6574621" cy="287073"/>
            </a:xfrm>
            <a:custGeom>
              <a:avLst/>
              <a:gdLst>
                <a:gd name="connsiteX0" fmla="*/ 0 w 3364872"/>
                <a:gd name="connsiteY0" fmla="*/ 0 h 153283"/>
                <a:gd name="connsiteX1" fmla="*/ 3364872 w 3364872"/>
                <a:gd name="connsiteY1" fmla="*/ 0 h 153283"/>
                <a:gd name="connsiteX2" fmla="*/ 3364206 w 3364872"/>
                <a:gd name="connsiteY2" fmla="*/ 1227 h 153283"/>
                <a:gd name="connsiteX3" fmla="*/ 3078222 w 3364872"/>
                <a:gd name="connsiteY3" fmla="*/ 153283 h 153283"/>
                <a:gd name="connsiteX4" fmla="*/ 225143 w 3364872"/>
                <a:gd name="connsiteY4" fmla="*/ 153282 h 153283"/>
                <a:gd name="connsiteX5" fmla="*/ 665 w 3364872"/>
                <a:gd name="connsiteY5" fmla="*/ 1226 h 153283"/>
                <a:gd name="connsiteX6" fmla="*/ 0 w 3364872"/>
                <a:gd name="connsiteY6" fmla="*/ 0 h 153283"/>
                <a:gd name="connsiteX0" fmla="*/ 0 w 3364872"/>
                <a:gd name="connsiteY0" fmla="*/ 0 h 153283"/>
                <a:gd name="connsiteX1" fmla="*/ 3364872 w 3364872"/>
                <a:gd name="connsiteY1" fmla="*/ 0 h 153283"/>
                <a:gd name="connsiteX2" fmla="*/ 3364206 w 3364872"/>
                <a:gd name="connsiteY2" fmla="*/ 1227 h 153283"/>
                <a:gd name="connsiteX3" fmla="*/ 3141391 w 3364872"/>
                <a:gd name="connsiteY3" fmla="*/ 153283 h 153283"/>
                <a:gd name="connsiteX4" fmla="*/ 225143 w 3364872"/>
                <a:gd name="connsiteY4" fmla="*/ 153282 h 153283"/>
                <a:gd name="connsiteX5" fmla="*/ 665 w 3364872"/>
                <a:gd name="connsiteY5" fmla="*/ 1226 h 153283"/>
                <a:gd name="connsiteX6" fmla="*/ 0 w 3364872"/>
                <a:gd name="connsiteY6" fmla="*/ 0 h 153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64872" h="153283">
                  <a:moveTo>
                    <a:pt x="0" y="0"/>
                  </a:moveTo>
                  <a:lnTo>
                    <a:pt x="3364872" y="0"/>
                  </a:lnTo>
                  <a:lnTo>
                    <a:pt x="3364206" y="1227"/>
                  </a:lnTo>
                  <a:cubicBezTo>
                    <a:pt x="3302228" y="92967"/>
                    <a:pt x="3260438" y="153283"/>
                    <a:pt x="3141391" y="153283"/>
                  </a:cubicBezTo>
                  <a:lnTo>
                    <a:pt x="225143" y="153282"/>
                  </a:lnTo>
                  <a:cubicBezTo>
                    <a:pt x="106096" y="153282"/>
                    <a:pt x="62643" y="92966"/>
                    <a:pt x="665" y="1226"/>
                  </a:cubicBezTo>
                  <a:lnTo>
                    <a:pt x="0" y="0"/>
                  </a:lnTo>
                  <a:close/>
                </a:path>
              </a:pathLst>
            </a:cu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rapecio 22"/>
            <p:cNvSpPr/>
            <p:nvPr/>
          </p:nvSpPr>
          <p:spPr>
            <a:xfrm rot="10800000">
              <a:off x="267778" y="6241979"/>
              <a:ext cx="1356117" cy="123284"/>
            </a:xfrm>
            <a:prstGeom prst="trapezoid">
              <a:avLst>
                <a:gd name="adj" fmla="val 113466"/>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4" name="Marcador de posición de imagen 15"/>
          <p:cNvSpPr>
            <a:spLocks noGrp="1"/>
          </p:cNvSpPr>
          <p:nvPr>
            <p:ph type="pic" sz="quarter" idx="13" hasCustomPrompt="1"/>
          </p:nvPr>
        </p:nvSpPr>
        <p:spPr>
          <a:xfrm>
            <a:off x="1647475" y="1639195"/>
            <a:ext cx="5853097" cy="3676690"/>
          </a:xfrm>
        </p:spPr>
        <p:txBody>
          <a:bodyPr>
            <a:normAutofit/>
          </a:bodyPr>
          <a:lstStyle>
            <a:lvl1pPr marL="0" indent="0" algn="ctr">
              <a:buNone/>
              <a:defRPr sz="2000">
                <a:solidFill>
                  <a:srgbClr val="FFFFFF"/>
                </a:solidFill>
              </a:defRPr>
            </a:lvl1pPr>
          </a:lstStyle>
          <a:p>
            <a:r>
              <a:rPr lang="en-US" dirty="0"/>
              <a:t>Click on icon to insert laptop screenshot</a:t>
            </a:r>
          </a:p>
        </p:txBody>
      </p:sp>
    </p:spTree>
    <p:extLst>
      <p:ext uri="{BB962C8B-B14F-4D97-AF65-F5344CB8AC3E}">
        <p14:creationId xmlns:p14="http://schemas.microsoft.com/office/powerpoint/2010/main" val="3958298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ck Phone Screenshot">
    <p:spTree>
      <p:nvGrpSpPr>
        <p:cNvPr id="1" name=""/>
        <p:cNvGrpSpPr/>
        <p:nvPr/>
      </p:nvGrpSpPr>
      <p:grpSpPr>
        <a:xfrm>
          <a:off x="0" y="0"/>
          <a:ext cx="0" cy="0"/>
          <a:chOff x="0" y="0"/>
          <a:chExt cx="0" cy="0"/>
        </a:xfrm>
      </p:grpSpPr>
      <p:sp>
        <p:nvSpPr>
          <p:cNvPr id="34" name="Rectángulo 33"/>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 name="Rectángulo 5"/>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1" name="Agrupar 20"/>
          <p:cNvGrpSpPr/>
          <p:nvPr userDrawn="1"/>
        </p:nvGrpSpPr>
        <p:grpSpPr>
          <a:xfrm>
            <a:off x="3242556" y="983459"/>
            <a:ext cx="2659708" cy="5488741"/>
            <a:chOff x="5035151" y="462608"/>
            <a:chExt cx="2947224" cy="6082077"/>
          </a:xfrm>
        </p:grpSpPr>
        <p:sp>
          <p:nvSpPr>
            <p:cNvPr id="22" name="Rectángulo redondeado 21"/>
            <p:cNvSpPr/>
            <p:nvPr/>
          </p:nvSpPr>
          <p:spPr>
            <a:xfrm rot="16200000">
              <a:off x="4874697" y="1877527"/>
              <a:ext cx="395990" cy="75081"/>
            </a:xfrm>
            <a:prstGeom prst="roundRect">
              <a:avLst>
                <a:gd name="adj" fmla="val 50000"/>
              </a:avLst>
            </a:prstGeom>
            <a:solidFill>
              <a:schemeClr val="tx1">
                <a:lumMod val="85000"/>
                <a:lumOff val="15000"/>
              </a:scheme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ángulo redondeado 22"/>
            <p:cNvSpPr/>
            <p:nvPr/>
          </p:nvSpPr>
          <p:spPr>
            <a:xfrm rot="16200000">
              <a:off x="4946697" y="1353283"/>
              <a:ext cx="251990" cy="75081"/>
            </a:xfrm>
            <a:prstGeom prst="roundRect">
              <a:avLst>
                <a:gd name="adj" fmla="val 50000"/>
              </a:avLst>
            </a:prstGeom>
            <a:solidFill>
              <a:schemeClr val="tx1">
                <a:lumMod val="85000"/>
                <a:lumOff val="15000"/>
              </a:scheme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ángulo redondeado 23"/>
            <p:cNvSpPr/>
            <p:nvPr/>
          </p:nvSpPr>
          <p:spPr>
            <a:xfrm rot="16200000">
              <a:off x="4874697" y="2362810"/>
              <a:ext cx="395990" cy="75081"/>
            </a:xfrm>
            <a:prstGeom prst="roundRect">
              <a:avLst>
                <a:gd name="adj" fmla="val 50000"/>
              </a:avLst>
            </a:prstGeom>
            <a:solidFill>
              <a:schemeClr val="tx1">
                <a:lumMod val="85000"/>
                <a:lumOff val="15000"/>
              </a:scheme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ángulo redondeado 24"/>
            <p:cNvSpPr/>
            <p:nvPr/>
          </p:nvSpPr>
          <p:spPr>
            <a:xfrm rot="16200000">
              <a:off x="7746840" y="1889856"/>
              <a:ext cx="395990" cy="75081"/>
            </a:xfrm>
            <a:prstGeom prst="roundRect">
              <a:avLst>
                <a:gd name="adj" fmla="val 50000"/>
              </a:avLst>
            </a:prstGeom>
            <a:solidFill>
              <a:srgbClr val="262626"/>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ángulo redondeado 25"/>
            <p:cNvSpPr/>
            <p:nvPr/>
          </p:nvSpPr>
          <p:spPr>
            <a:xfrm>
              <a:off x="5078675" y="462608"/>
              <a:ext cx="2860734" cy="6082077"/>
            </a:xfrm>
            <a:prstGeom prst="roundRect">
              <a:avLst>
                <a:gd name="adj" fmla="val 19106"/>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7" name="Agrupar 26"/>
            <p:cNvGrpSpPr/>
            <p:nvPr/>
          </p:nvGrpSpPr>
          <p:grpSpPr>
            <a:xfrm>
              <a:off x="6014712" y="824661"/>
              <a:ext cx="801026" cy="107999"/>
              <a:chOff x="3918701" y="672261"/>
              <a:chExt cx="801026" cy="107999"/>
            </a:xfrm>
          </p:grpSpPr>
          <p:sp>
            <p:nvSpPr>
              <p:cNvPr id="30" name="Elipse 29"/>
              <p:cNvSpPr/>
              <p:nvPr/>
            </p:nvSpPr>
            <p:spPr>
              <a:xfrm>
                <a:off x="3918701" y="672261"/>
                <a:ext cx="107999" cy="107999"/>
              </a:xfrm>
              <a:prstGeom prst="ellipse">
                <a:avLst/>
              </a:prstGeom>
              <a:solidFill>
                <a:srgbClr val="7F7F7F"/>
              </a:solidFill>
              <a:ln w="285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ángulo redondeado 30"/>
              <p:cNvSpPr/>
              <p:nvPr/>
            </p:nvSpPr>
            <p:spPr>
              <a:xfrm>
                <a:off x="4143732" y="688720"/>
                <a:ext cx="575995" cy="75081"/>
              </a:xfrm>
              <a:prstGeom prst="roundRect">
                <a:avLst>
                  <a:gd name="adj" fmla="val 50000"/>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8" name="Rectángulo 27"/>
            <p:cNvSpPr/>
            <p:nvPr/>
          </p:nvSpPr>
          <p:spPr>
            <a:xfrm>
              <a:off x="5273994" y="1265109"/>
              <a:ext cx="2470096" cy="4477074"/>
            </a:xfrm>
            <a:prstGeom prst="rect">
              <a:avLst/>
            </a:prstGeom>
            <a:solidFill>
              <a:srgbClr val="7F7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Elipse 28"/>
            <p:cNvSpPr/>
            <p:nvPr/>
          </p:nvSpPr>
          <p:spPr>
            <a:xfrm>
              <a:off x="6221042" y="5835075"/>
              <a:ext cx="576000" cy="576000"/>
            </a:xfrm>
            <a:prstGeom prst="ellipse">
              <a:avLst/>
            </a:prstGeom>
            <a:noFill/>
            <a:ln w="12700" cmpd="sng">
              <a:solidFill>
                <a:srgbClr val="A6A6A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ítulo 1"/>
          <p:cNvSpPr>
            <a:spLocks noGrp="1"/>
          </p:cNvSpPr>
          <p:nvPr>
            <p:ph type="title" hasCustomPrompt="1"/>
          </p:nvPr>
        </p:nvSpPr>
        <p:spPr>
          <a:xfrm>
            <a:off x="386645" y="274638"/>
            <a:ext cx="8229600" cy="430919"/>
          </a:xfrm>
        </p:spPr>
        <p:txBody>
          <a:bodyPr/>
          <a:lstStyle>
            <a:lvl1pPr>
              <a:defRPr sz="2000"/>
            </a:lvl1pPr>
          </a:lstStyle>
          <a:p>
            <a:r>
              <a:rPr lang="en-US" dirty="0"/>
              <a:t>Black Phone Screenshot</a:t>
            </a:r>
          </a:p>
        </p:txBody>
      </p:sp>
      <p:sp>
        <p:nvSpPr>
          <p:cNvPr id="3" name="Marcador de fecha 2"/>
          <p:cNvSpPr>
            <a:spLocks noGrp="1"/>
          </p:cNvSpPr>
          <p:nvPr>
            <p:ph type="dt" sz="half" idx="10"/>
          </p:nvPr>
        </p:nvSpPr>
        <p:spPr/>
        <p:txBody>
          <a:bodyPr/>
          <a:lstStyle/>
          <a:p>
            <a:fld id="{2FAF8B8D-FA2F-4F0F-B3C4-F641AAA4DD3D}"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8" name="Conector recto 7"/>
          <p:cNvCxnSpPr/>
          <p:nvPr userDrawn="1"/>
        </p:nvCxnSpPr>
        <p:spPr>
          <a:xfrm>
            <a:off x="457200" y="725097"/>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Marcador de posición de imagen 15"/>
          <p:cNvSpPr>
            <a:spLocks noGrp="1"/>
          </p:cNvSpPr>
          <p:nvPr>
            <p:ph type="pic" sz="quarter" idx="13" hasCustomPrompt="1"/>
          </p:nvPr>
        </p:nvSpPr>
        <p:spPr>
          <a:xfrm>
            <a:off x="3458099" y="1707672"/>
            <a:ext cx="2229126" cy="4040314"/>
          </a:xfrm>
        </p:spPr>
        <p:txBody>
          <a:bodyPr>
            <a:normAutofit/>
          </a:bodyPr>
          <a:lstStyle>
            <a:lvl1pPr marL="0" indent="0" algn="ctr">
              <a:buNone/>
              <a:defRPr sz="1600">
                <a:solidFill>
                  <a:schemeClr val="bg1"/>
                </a:solidFill>
              </a:defRPr>
            </a:lvl1pPr>
          </a:lstStyle>
          <a:p>
            <a:r>
              <a:rPr lang="en-US" dirty="0"/>
              <a:t>Click on icon to insert phone screenshot</a:t>
            </a:r>
          </a:p>
        </p:txBody>
      </p:sp>
    </p:spTree>
    <p:extLst>
      <p:ext uri="{BB962C8B-B14F-4D97-AF65-F5344CB8AC3E}">
        <p14:creationId xmlns:p14="http://schemas.microsoft.com/office/powerpoint/2010/main" val="2414978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dea">
    <p:spTree>
      <p:nvGrpSpPr>
        <p:cNvPr id="1" name=""/>
        <p:cNvGrpSpPr/>
        <p:nvPr/>
      </p:nvGrpSpPr>
      <p:grpSpPr>
        <a:xfrm>
          <a:off x="0" y="0"/>
          <a:ext cx="0" cy="0"/>
          <a:chOff x="0" y="0"/>
          <a:chExt cx="0" cy="0"/>
        </a:xfrm>
      </p:grpSpPr>
      <p:sp>
        <p:nvSpPr>
          <p:cNvPr id="11" name="Rectángulo 10"/>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fecha 2"/>
          <p:cNvSpPr>
            <a:spLocks noGrp="1"/>
          </p:cNvSpPr>
          <p:nvPr>
            <p:ph type="dt" sz="half" idx="10"/>
          </p:nvPr>
        </p:nvSpPr>
        <p:spPr/>
        <p:txBody>
          <a:bodyPr/>
          <a:lstStyle/>
          <a:p>
            <a:fld id="{953F0B65-C2EE-4C50-9DE9-8794849A3CAF}"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sp>
        <p:nvSpPr>
          <p:cNvPr id="7" name="Marcador de texto 6"/>
          <p:cNvSpPr>
            <a:spLocks noGrp="1"/>
          </p:cNvSpPr>
          <p:nvPr>
            <p:ph type="body" sz="quarter" idx="13" hasCustomPrompt="1"/>
          </p:nvPr>
        </p:nvSpPr>
        <p:spPr>
          <a:xfrm>
            <a:off x="457200" y="2538114"/>
            <a:ext cx="8229600" cy="2247795"/>
          </a:xfrm>
        </p:spPr>
        <p:txBody>
          <a:bodyPr anchor="ctr">
            <a:normAutofit/>
          </a:bodyPr>
          <a:lstStyle>
            <a:lvl1pPr marL="342900" indent="-342900" algn="ctr">
              <a:buNone/>
              <a:defRPr sz="2500" b="0" baseline="0">
                <a:solidFill>
                  <a:srgbClr val="000000"/>
                </a:solidFill>
              </a:defRPr>
            </a:lvl1pPr>
          </a:lstStyle>
          <a:p>
            <a:pPr marL="0" lvl="0" indent="0"/>
            <a:r>
              <a:rPr lang="en-US" sz="2500" dirty="0">
                <a:solidFill>
                  <a:schemeClr val="tx1">
                    <a:lumMod val="65000"/>
                    <a:lumOff val="35000"/>
                  </a:schemeClr>
                </a:solidFill>
              </a:rPr>
              <a:t>Now tell us about your mission in this world, but think about it well before writing anything. And remember to keep it short: If a famous company succeeded with 140 characters or less, why wouldn’t you?</a:t>
            </a:r>
          </a:p>
        </p:txBody>
      </p:sp>
      <p:cxnSp>
        <p:nvCxnSpPr>
          <p:cNvPr id="8" name="Conector recto 7"/>
          <p:cNvCxnSpPr/>
          <p:nvPr userDrawn="1"/>
        </p:nvCxnSpPr>
        <p:spPr>
          <a:xfrm>
            <a:off x="457200" y="2566170"/>
            <a:ext cx="8229600"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Rectángulo 8"/>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ítulo 1"/>
          <p:cNvSpPr>
            <a:spLocks noGrp="1"/>
          </p:cNvSpPr>
          <p:nvPr>
            <p:ph type="title" hasCustomPrompt="1"/>
          </p:nvPr>
        </p:nvSpPr>
        <p:spPr>
          <a:xfrm>
            <a:off x="457200" y="1550747"/>
            <a:ext cx="8229600" cy="876205"/>
          </a:xfrm>
        </p:spPr>
        <p:txBody>
          <a:bodyPr anchor="b"/>
          <a:lstStyle>
            <a:lvl1pPr algn="ctr">
              <a:defRPr/>
            </a:lvl1pPr>
          </a:lstStyle>
          <a:p>
            <a:r>
              <a:rPr lang="en-US" dirty="0"/>
              <a:t>This is about you.</a:t>
            </a:r>
          </a:p>
        </p:txBody>
      </p:sp>
      <p:cxnSp>
        <p:nvCxnSpPr>
          <p:cNvPr id="10" name="Conector recto 9"/>
          <p:cNvCxnSpPr/>
          <p:nvPr userDrawn="1"/>
        </p:nvCxnSpPr>
        <p:spPr>
          <a:xfrm>
            <a:off x="457200" y="4785909"/>
            <a:ext cx="8229600" cy="0"/>
          </a:xfrm>
          <a:prstGeom prst="line">
            <a:avLst/>
          </a:prstGeom>
          <a:ln w="12700" cmpd="sng">
            <a:solidFill>
              <a:srgbClr val="BFBFB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251918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White Phone Screenshot">
    <p:spTree>
      <p:nvGrpSpPr>
        <p:cNvPr id="1" name=""/>
        <p:cNvGrpSpPr/>
        <p:nvPr/>
      </p:nvGrpSpPr>
      <p:grpSpPr>
        <a:xfrm>
          <a:off x="0" y="0"/>
          <a:ext cx="0" cy="0"/>
          <a:chOff x="0" y="0"/>
          <a:chExt cx="0" cy="0"/>
        </a:xfrm>
      </p:grpSpPr>
      <p:sp>
        <p:nvSpPr>
          <p:cNvPr id="56" name="Rectángulo 55"/>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 name="Rectángulo 5"/>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2" name="Agrupar 31"/>
          <p:cNvGrpSpPr/>
          <p:nvPr userDrawn="1"/>
        </p:nvGrpSpPr>
        <p:grpSpPr>
          <a:xfrm>
            <a:off x="3256140" y="983459"/>
            <a:ext cx="2633360" cy="5488741"/>
            <a:chOff x="2955777" y="310208"/>
            <a:chExt cx="2918028" cy="6082077"/>
          </a:xfrm>
        </p:grpSpPr>
        <p:sp>
          <p:nvSpPr>
            <p:cNvPr id="33" name="Rectángulo redondeado 32"/>
            <p:cNvSpPr/>
            <p:nvPr/>
          </p:nvSpPr>
          <p:spPr>
            <a:xfrm rot="16200000">
              <a:off x="2795323" y="1725127"/>
              <a:ext cx="395990" cy="75081"/>
            </a:xfrm>
            <a:prstGeom prst="roundRect">
              <a:avLst>
                <a:gd name="adj" fmla="val 50000"/>
              </a:avLst>
            </a:prstGeom>
            <a:solidFill>
              <a:srgbClr val="FFFFFF"/>
            </a:solidFill>
            <a:ln>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ángulo redondeado 33"/>
            <p:cNvSpPr/>
            <p:nvPr/>
          </p:nvSpPr>
          <p:spPr>
            <a:xfrm rot="16200000">
              <a:off x="2867323" y="1200883"/>
              <a:ext cx="251990" cy="75081"/>
            </a:xfrm>
            <a:prstGeom prst="roundRect">
              <a:avLst>
                <a:gd name="adj" fmla="val 50000"/>
              </a:avLst>
            </a:prstGeom>
            <a:solidFill>
              <a:srgbClr val="FFFFFF"/>
            </a:solidFill>
            <a:ln>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ángulo redondeado 34"/>
            <p:cNvSpPr/>
            <p:nvPr/>
          </p:nvSpPr>
          <p:spPr>
            <a:xfrm rot="16200000">
              <a:off x="2795323" y="2210410"/>
              <a:ext cx="395990" cy="75081"/>
            </a:xfrm>
            <a:prstGeom prst="roundRect">
              <a:avLst>
                <a:gd name="adj" fmla="val 50000"/>
              </a:avLst>
            </a:prstGeom>
            <a:solidFill>
              <a:srgbClr val="FFFFFF"/>
            </a:solidFill>
            <a:ln>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ángulo redondeado 35"/>
            <p:cNvSpPr/>
            <p:nvPr/>
          </p:nvSpPr>
          <p:spPr>
            <a:xfrm rot="16200000">
              <a:off x="5638270" y="1737456"/>
              <a:ext cx="395990" cy="75081"/>
            </a:xfrm>
            <a:prstGeom prst="roundRect">
              <a:avLst>
                <a:gd name="adj" fmla="val 50000"/>
              </a:avLst>
            </a:prstGeom>
            <a:solidFill>
              <a:srgbClr val="FFFFFF"/>
            </a:solidFill>
            <a:ln>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ángulo redondeado 36"/>
            <p:cNvSpPr/>
            <p:nvPr/>
          </p:nvSpPr>
          <p:spPr>
            <a:xfrm>
              <a:off x="2984703" y="310208"/>
              <a:ext cx="2860734" cy="6082077"/>
            </a:xfrm>
            <a:prstGeom prst="roundRect">
              <a:avLst>
                <a:gd name="adj" fmla="val 19106"/>
              </a:avLst>
            </a:prstGeom>
            <a:solidFill>
              <a:srgbClr val="FFFFFF"/>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8" name="Agrupar 37"/>
            <p:cNvGrpSpPr/>
            <p:nvPr/>
          </p:nvGrpSpPr>
          <p:grpSpPr>
            <a:xfrm>
              <a:off x="3920740" y="672261"/>
              <a:ext cx="801027" cy="107999"/>
              <a:chOff x="3918701" y="672261"/>
              <a:chExt cx="801027" cy="107999"/>
            </a:xfrm>
          </p:grpSpPr>
          <p:sp>
            <p:nvSpPr>
              <p:cNvPr id="41" name="Elipse 40"/>
              <p:cNvSpPr/>
              <p:nvPr/>
            </p:nvSpPr>
            <p:spPr>
              <a:xfrm>
                <a:off x="3918701" y="672261"/>
                <a:ext cx="107999" cy="107999"/>
              </a:xfrm>
              <a:prstGeom prst="ellipse">
                <a:avLst/>
              </a:prstGeom>
              <a:solidFill>
                <a:srgbClr val="7F7F7F"/>
              </a:solidFill>
              <a:ln w="285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ángulo redondeado 41"/>
              <p:cNvSpPr/>
              <p:nvPr/>
            </p:nvSpPr>
            <p:spPr>
              <a:xfrm>
                <a:off x="4143732" y="688720"/>
                <a:ext cx="575996" cy="75081"/>
              </a:xfrm>
              <a:prstGeom prst="roundRect">
                <a:avLst>
                  <a:gd name="adj" fmla="val 50000"/>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9" name="Rectángulo 38"/>
            <p:cNvSpPr/>
            <p:nvPr/>
          </p:nvSpPr>
          <p:spPr>
            <a:xfrm>
              <a:off x="3180022" y="1112709"/>
              <a:ext cx="2470096" cy="4477074"/>
            </a:xfrm>
            <a:prstGeom prst="rect">
              <a:avLst/>
            </a:prstGeom>
            <a:solidFill>
              <a:srgbClr val="7F7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Elipse 39"/>
            <p:cNvSpPr/>
            <p:nvPr/>
          </p:nvSpPr>
          <p:spPr>
            <a:xfrm>
              <a:off x="4127070" y="5682675"/>
              <a:ext cx="576000" cy="576000"/>
            </a:xfrm>
            <a:prstGeom prst="ellipse">
              <a:avLst/>
            </a:prstGeom>
            <a:noFill/>
            <a:ln w="12700" cmpd="sng">
              <a:solidFill>
                <a:srgbClr val="A6A6A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4" name="Marcador de posición de imagen 15"/>
          <p:cNvSpPr>
            <a:spLocks noGrp="1"/>
          </p:cNvSpPr>
          <p:nvPr>
            <p:ph type="pic" sz="quarter" idx="13" hasCustomPrompt="1"/>
          </p:nvPr>
        </p:nvSpPr>
        <p:spPr>
          <a:xfrm>
            <a:off x="3458509" y="1707418"/>
            <a:ext cx="2229126" cy="4040568"/>
          </a:xfrm>
        </p:spPr>
        <p:txBody>
          <a:bodyPr>
            <a:normAutofit/>
          </a:bodyPr>
          <a:lstStyle>
            <a:lvl1pPr marL="0" indent="0" algn="ctr">
              <a:buNone/>
              <a:defRPr sz="1600">
                <a:solidFill>
                  <a:schemeClr val="bg1"/>
                </a:solidFill>
              </a:defRPr>
            </a:lvl1pPr>
          </a:lstStyle>
          <a:p>
            <a:r>
              <a:rPr lang="en-US" dirty="0"/>
              <a:t>Click on icon to insert phone screenshot</a:t>
            </a:r>
          </a:p>
        </p:txBody>
      </p:sp>
      <p:sp>
        <p:nvSpPr>
          <p:cNvPr id="2" name="Título 1"/>
          <p:cNvSpPr>
            <a:spLocks noGrp="1"/>
          </p:cNvSpPr>
          <p:nvPr>
            <p:ph type="title" hasCustomPrompt="1"/>
          </p:nvPr>
        </p:nvSpPr>
        <p:spPr>
          <a:xfrm>
            <a:off x="386645" y="274638"/>
            <a:ext cx="8229600" cy="430919"/>
          </a:xfrm>
        </p:spPr>
        <p:txBody>
          <a:bodyPr/>
          <a:lstStyle>
            <a:lvl1pPr>
              <a:defRPr sz="2000"/>
            </a:lvl1pPr>
          </a:lstStyle>
          <a:p>
            <a:r>
              <a:rPr lang="en-US" dirty="0"/>
              <a:t>White Phone Screenshot</a:t>
            </a:r>
          </a:p>
        </p:txBody>
      </p:sp>
      <p:sp>
        <p:nvSpPr>
          <p:cNvPr id="3" name="Marcador de fecha 2"/>
          <p:cNvSpPr>
            <a:spLocks noGrp="1"/>
          </p:cNvSpPr>
          <p:nvPr>
            <p:ph type="dt" sz="half" idx="10"/>
          </p:nvPr>
        </p:nvSpPr>
        <p:spPr/>
        <p:txBody>
          <a:bodyPr/>
          <a:lstStyle/>
          <a:p>
            <a:fld id="{748B7CBB-0572-49C2-B72B-E5BDABE3F37B}"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8" name="Conector recto 7"/>
          <p:cNvCxnSpPr/>
          <p:nvPr userDrawn="1"/>
        </p:nvCxnSpPr>
        <p:spPr>
          <a:xfrm>
            <a:off x="457200" y="725097"/>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080108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6" name="Rectángulo 5"/>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Rectángulo 6"/>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Marcador de posición de imagen 2"/>
          <p:cNvSpPr>
            <a:spLocks noGrp="1"/>
          </p:cNvSpPr>
          <p:nvPr>
            <p:ph type="pic" idx="1" hasCustomPrompt="1"/>
          </p:nvPr>
        </p:nvSpPr>
        <p:spPr>
          <a:xfrm>
            <a:off x="0" y="0"/>
            <a:ext cx="4572000" cy="6858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Add an image or a map of your headquarters, to support your contact information.</a:t>
            </a:r>
          </a:p>
        </p:txBody>
      </p:sp>
      <p:sp>
        <p:nvSpPr>
          <p:cNvPr id="3" name="Marcador de fecha 2"/>
          <p:cNvSpPr>
            <a:spLocks noGrp="1"/>
          </p:cNvSpPr>
          <p:nvPr>
            <p:ph type="dt" sz="half" idx="10"/>
          </p:nvPr>
        </p:nvSpPr>
        <p:spPr/>
        <p:txBody>
          <a:bodyPr/>
          <a:lstStyle/>
          <a:p>
            <a:fld id="{796DEAF3-91E6-470E-B5DD-8CDC613A794C}"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8" name="Conector recto 7"/>
          <p:cNvCxnSpPr/>
          <p:nvPr userDrawn="1"/>
        </p:nvCxnSpPr>
        <p:spPr>
          <a:xfrm>
            <a:off x="4919574" y="2277319"/>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Marcador de texto 11"/>
          <p:cNvSpPr>
            <a:spLocks noGrp="1"/>
          </p:cNvSpPr>
          <p:nvPr>
            <p:ph type="body" sz="quarter" idx="15" hasCustomPrompt="1"/>
          </p:nvPr>
        </p:nvSpPr>
        <p:spPr>
          <a:xfrm>
            <a:off x="4919574" y="2728460"/>
            <a:ext cx="3767221" cy="360000"/>
          </a:xfrm>
        </p:spPr>
        <p:txBody>
          <a:bodyPr anchor="t">
            <a:noAutofit/>
          </a:bodyPr>
          <a:lstStyle>
            <a:lvl1pPr marL="0" indent="0" algn="l">
              <a:buNone/>
              <a:defRPr sz="1400" b="0" i="0" baseline="0"/>
            </a:lvl1pPr>
          </a:lstStyle>
          <a:p>
            <a:pPr lvl="0"/>
            <a:r>
              <a:rPr lang="en-US" dirty="0"/>
              <a:t>The address to your offices</a:t>
            </a:r>
          </a:p>
        </p:txBody>
      </p:sp>
      <p:sp>
        <p:nvSpPr>
          <p:cNvPr id="11" name="Marcador de texto 11"/>
          <p:cNvSpPr>
            <a:spLocks noGrp="1"/>
          </p:cNvSpPr>
          <p:nvPr>
            <p:ph type="body" sz="quarter" idx="20" hasCustomPrompt="1"/>
          </p:nvPr>
        </p:nvSpPr>
        <p:spPr>
          <a:xfrm>
            <a:off x="4919574" y="2440460"/>
            <a:ext cx="3767222" cy="288000"/>
          </a:xfrm>
        </p:spPr>
        <p:txBody>
          <a:bodyPr anchor="b">
            <a:noAutofit/>
          </a:bodyPr>
          <a:lstStyle>
            <a:lvl1pPr marL="0" indent="0" algn="l">
              <a:buNone/>
              <a:defRPr sz="1100" b="1" i="0" baseline="0"/>
            </a:lvl1pPr>
          </a:lstStyle>
          <a:p>
            <a:pPr lvl="0"/>
            <a:r>
              <a:rPr lang="en-US" dirty="0"/>
              <a:t>Headquarters</a:t>
            </a:r>
          </a:p>
        </p:txBody>
      </p:sp>
      <p:cxnSp>
        <p:nvCxnSpPr>
          <p:cNvPr id="12" name="Conector recto 11"/>
          <p:cNvCxnSpPr/>
          <p:nvPr userDrawn="1"/>
        </p:nvCxnSpPr>
        <p:spPr>
          <a:xfrm>
            <a:off x="4919574" y="2728460"/>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18" name="Marcador de texto 11"/>
          <p:cNvSpPr>
            <a:spLocks noGrp="1"/>
          </p:cNvSpPr>
          <p:nvPr>
            <p:ph type="body" sz="quarter" idx="23" hasCustomPrompt="1"/>
          </p:nvPr>
        </p:nvSpPr>
        <p:spPr>
          <a:xfrm>
            <a:off x="4919574" y="3503495"/>
            <a:ext cx="3767222" cy="360000"/>
          </a:xfrm>
        </p:spPr>
        <p:txBody>
          <a:bodyPr anchor="t">
            <a:noAutofit/>
          </a:bodyPr>
          <a:lstStyle>
            <a:lvl1pPr marL="0" indent="0" algn="l">
              <a:buNone/>
              <a:defRPr sz="1400" b="0" i="0" baseline="0"/>
            </a:lvl1pPr>
          </a:lstStyle>
          <a:p>
            <a:pPr lvl="0"/>
            <a:r>
              <a:rPr lang="en-US" dirty="0"/>
              <a:t>Your place in the internet</a:t>
            </a:r>
          </a:p>
        </p:txBody>
      </p:sp>
      <p:sp>
        <p:nvSpPr>
          <p:cNvPr id="19" name="Marcador de texto 11"/>
          <p:cNvSpPr>
            <a:spLocks noGrp="1"/>
          </p:cNvSpPr>
          <p:nvPr>
            <p:ph type="body" sz="quarter" idx="24" hasCustomPrompt="1"/>
          </p:nvPr>
        </p:nvSpPr>
        <p:spPr>
          <a:xfrm>
            <a:off x="4919574" y="3211233"/>
            <a:ext cx="3767222" cy="288000"/>
          </a:xfrm>
        </p:spPr>
        <p:txBody>
          <a:bodyPr anchor="b">
            <a:noAutofit/>
          </a:bodyPr>
          <a:lstStyle>
            <a:lvl1pPr marL="0" indent="0" algn="l">
              <a:buNone/>
              <a:defRPr sz="1100" b="1" i="0" baseline="0"/>
            </a:lvl1pPr>
          </a:lstStyle>
          <a:p>
            <a:pPr lvl="0"/>
            <a:r>
              <a:rPr lang="en-US" dirty="0"/>
              <a:t>Website</a:t>
            </a:r>
          </a:p>
        </p:txBody>
      </p:sp>
      <p:cxnSp>
        <p:nvCxnSpPr>
          <p:cNvPr id="20" name="Conector recto 19"/>
          <p:cNvCxnSpPr/>
          <p:nvPr userDrawn="1"/>
        </p:nvCxnSpPr>
        <p:spPr>
          <a:xfrm>
            <a:off x="4919574" y="3499233"/>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1" name="Marcador de texto 11"/>
          <p:cNvSpPr>
            <a:spLocks noGrp="1"/>
          </p:cNvSpPr>
          <p:nvPr>
            <p:ph type="body" sz="quarter" idx="25" hasCustomPrompt="1"/>
          </p:nvPr>
        </p:nvSpPr>
        <p:spPr>
          <a:xfrm>
            <a:off x="4919574" y="4277830"/>
            <a:ext cx="3767219" cy="360000"/>
          </a:xfrm>
        </p:spPr>
        <p:txBody>
          <a:bodyPr anchor="t">
            <a:noAutofit/>
          </a:bodyPr>
          <a:lstStyle>
            <a:lvl1pPr marL="0" indent="0" algn="l">
              <a:buNone/>
              <a:defRPr sz="1400" b="0" i="0" baseline="0"/>
            </a:lvl1pPr>
          </a:lstStyle>
          <a:p>
            <a:pPr lvl="0"/>
            <a:r>
              <a:rPr lang="en-US" dirty="0"/>
              <a:t>Your online mailbox</a:t>
            </a:r>
          </a:p>
        </p:txBody>
      </p:sp>
      <p:sp>
        <p:nvSpPr>
          <p:cNvPr id="22" name="Marcador de texto 11"/>
          <p:cNvSpPr>
            <a:spLocks noGrp="1"/>
          </p:cNvSpPr>
          <p:nvPr>
            <p:ph type="body" sz="quarter" idx="26" hasCustomPrompt="1"/>
          </p:nvPr>
        </p:nvSpPr>
        <p:spPr>
          <a:xfrm>
            <a:off x="4919574" y="3979373"/>
            <a:ext cx="3767222" cy="288000"/>
          </a:xfrm>
        </p:spPr>
        <p:txBody>
          <a:bodyPr anchor="b">
            <a:noAutofit/>
          </a:bodyPr>
          <a:lstStyle>
            <a:lvl1pPr marL="0" indent="0" algn="l">
              <a:buNone/>
              <a:defRPr sz="1100" b="1" i="0" baseline="0"/>
            </a:lvl1pPr>
          </a:lstStyle>
          <a:p>
            <a:pPr lvl="0"/>
            <a:r>
              <a:rPr lang="en-US" dirty="0"/>
              <a:t>Email</a:t>
            </a:r>
          </a:p>
        </p:txBody>
      </p:sp>
      <p:cxnSp>
        <p:nvCxnSpPr>
          <p:cNvPr id="23" name="Conector recto 22"/>
          <p:cNvCxnSpPr/>
          <p:nvPr userDrawn="1"/>
        </p:nvCxnSpPr>
        <p:spPr>
          <a:xfrm>
            <a:off x="4919574" y="4267373"/>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5" name="Marcador de texto 11"/>
          <p:cNvSpPr>
            <a:spLocks noGrp="1"/>
          </p:cNvSpPr>
          <p:nvPr>
            <p:ph type="body" sz="quarter" idx="28" hasCustomPrompt="1"/>
          </p:nvPr>
        </p:nvSpPr>
        <p:spPr>
          <a:xfrm>
            <a:off x="4919574" y="5526943"/>
            <a:ext cx="3767222" cy="288000"/>
          </a:xfrm>
        </p:spPr>
        <p:txBody>
          <a:bodyPr anchor="b">
            <a:noAutofit/>
          </a:bodyPr>
          <a:lstStyle>
            <a:lvl1pPr marL="0" indent="0" algn="l">
              <a:buNone/>
              <a:defRPr sz="1100" b="1" i="0" baseline="0"/>
            </a:lvl1pPr>
          </a:lstStyle>
          <a:p>
            <a:pPr lvl="0"/>
            <a:r>
              <a:rPr lang="en-US" dirty="0"/>
              <a:t>Social Media</a:t>
            </a:r>
          </a:p>
        </p:txBody>
      </p:sp>
      <p:cxnSp>
        <p:nvCxnSpPr>
          <p:cNvPr id="26" name="Conector recto 25"/>
          <p:cNvCxnSpPr/>
          <p:nvPr userDrawn="1"/>
        </p:nvCxnSpPr>
        <p:spPr>
          <a:xfrm>
            <a:off x="4919574" y="5814943"/>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36" name="Marcador de texto 11"/>
          <p:cNvSpPr>
            <a:spLocks noGrp="1"/>
          </p:cNvSpPr>
          <p:nvPr>
            <p:ph type="body" sz="quarter" idx="37" hasCustomPrompt="1"/>
          </p:nvPr>
        </p:nvSpPr>
        <p:spPr>
          <a:xfrm>
            <a:off x="4919574" y="5049138"/>
            <a:ext cx="3767219" cy="360000"/>
          </a:xfrm>
        </p:spPr>
        <p:txBody>
          <a:bodyPr anchor="t">
            <a:noAutofit/>
          </a:bodyPr>
          <a:lstStyle>
            <a:lvl1pPr marL="0" indent="0" algn="l">
              <a:buNone/>
              <a:defRPr sz="1400" b="0" i="0" baseline="0"/>
            </a:lvl1pPr>
          </a:lstStyle>
          <a:p>
            <a:pPr lvl="0"/>
            <a:r>
              <a:rPr lang="en-US" dirty="0"/>
              <a:t>Your phone number</a:t>
            </a:r>
          </a:p>
        </p:txBody>
      </p:sp>
      <p:sp>
        <p:nvSpPr>
          <p:cNvPr id="37" name="Marcador de texto 11"/>
          <p:cNvSpPr>
            <a:spLocks noGrp="1"/>
          </p:cNvSpPr>
          <p:nvPr>
            <p:ph type="body" sz="quarter" idx="38" hasCustomPrompt="1"/>
          </p:nvPr>
        </p:nvSpPr>
        <p:spPr>
          <a:xfrm>
            <a:off x="4919574" y="4756876"/>
            <a:ext cx="3767222" cy="288000"/>
          </a:xfrm>
        </p:spPr>
        <p:txBody>
          <a:bodyPr anchor="b">
            <a:noAutofit/>
          </a:bodyPr>
          <a:lstStyle>
            <a:lvl1pPr marL="0" indent="0" algn="l">
              <a:buNone/>
              <a:defRPr sz="1100" b="1" i="0" baseline="0"/>
            </a:lvl1pPr>
          </a:lstStyle>
          <a:p>
            <a:pPr lvl="0"/>
            <a:r>
              <a:rPr lang="en-US" dirty="0"/>
              <a:t>Phone</a:t>
            </a:r>
          </a:p>
        </p:txBody>
      </p:sp>
      <p:cxnSp>
        <p:nvCxnSpPr>
          <p:cNvPr id="38" name="Conector recto 37"/>
          <p:cNvCxnSpPr/>
          <p:nvPr userDrawn="1"/>
        </p:nvCxnSpPr>
        <p:spPr>
          <a:xfrm>
            <a:off x="4919574" y="5044876"/>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39" name="Marcador de posición de imagen 2"/>
          <p:cNvSpPr>
            <a:spLocks noGrp="1"/>
          </p:cNvSpPr>
          <p:nvPr>
            <p:ph type="pic" idx="39" hasCustomPrompt="1"/>
          </p:nvPr>
        </p:nvSpPr>
        <p:spPr>
          <a:xfrm>
            <a:off x="4919577" y="522111"/>
            <a:ext cx="3767223" cy="1693333"/>
          </a:xfrm>
        </p:spPr>
        <p:txBody>
          <a:bodyPr>
            <a:normAutofit/>
          </a:bodyPr>
          <a:lstStyle>
            <a:lvl1pPr marL="0" indent="0" algn="ctr">
              <a:buNone/>
              <a:defRPr sz="16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This is a great place for your logo, try it!</a:t>
            </a:r>
          </a:p>
        </p:txBody>
      </p:sp>
      <p:sp>
        <p:nvSpPr>
          <p:cNvPr id="27" name="Marcador de posición de imagen 6"/>
          <p:cNvSpPr>
            <a:spLocks noGrp="1"/>
          </p:cNvSpPr>
          <p:nvPr>
            <p:ph type="pic" sz="quarter" idx="13" hasCustomPrompt="1"/>
          </p:nvPr>
        </p:nvSpPr>
        <p:spPr>
          <a:xfrm>
            <a:off x="4919574" y="5875224"/>
            <a:ext cx="647999" cy="647999"/>
          </a:xfrm>
        </p:spPr>
        <p:txBody>
          <a:bodyPr vert="horz" anchor="ctr">
            <a:noAutofit/>
          </a:bodyPr>
          <a:lstStyle>
            <a:lvl1pPr marL="0" indent="0" algn="ctr">
              <a:buNone/>
              <a:defRPr sz="900" baseline="0"/>
            </a:lvl1pPr>
          </a:lstStyle>
          <a:p>
            <a:r>
              <a:rPr lang="en-US" dirty="0"/>
              <a:t> </a:t>
            </a:r>
          </a:p>
        </p:txBody>
      </p:sp>
      <p:sp>
        <p:nvSpPr>
          <p:cNvPr id="28" name="Marcador de posición de imagen 6"/>
          <p:cNvSpPr>
            <a:spLocks noGrp="1"/>
          </p:cNvSpPr>
          <p:nvPr>
            <p:ph type="pic" sz="quarter" idx="29" hasCustomPrompt="1"/>
          </p:nvPr>
        </p:nvSpPr>
        <p:spPr>
          <a:xfrm>
            <a:off x="5699380" y="5875224"/>
            <a:ext cx="647999" cy="647999"/>
          </a:xfrm>
        </p:spPr>
        <p:txBody>
          <a:bodyPr vert="horz" anchor="ctr">
            <a:noAutofit/>
          </a:bodyPr>
          <a:lstStyle>
            <a:lvl1pPr marL="0" indent="0" algn="ctr">
              <a:buNone/>
              <a:defRPr sz="900" baseline="0"/>
            </a:lvl1pPr>
          </a:lstStyle>
          <a:p>
            <a:r>
              <a:rPr lang="en-US" dirty="0"/>
              <a:t> </a:t>
            </a:r>
          </a:p>
        </p:txBody>
      </p:sp>
      <p:sp>
        <p:nvSpPr>
          <p:cNvPr id="29" name="Marcador de posición de imagen 6"/>
          <p:cNvSpPr>
            <a:spLocks noGrp="1"/>
          </p:cNvSpPr>
          <p:nvPr>
            <p:ph type="pic" sz="quarter" idx="30" hasCustomPrompt="1"/>
          </p:nvPr>
        </p:nvSpPr>
        <p:spPr>
          <a:xfrm>
            <a:off x="6479186" y="5875224"/>
            <a:ext cx="647999" cy="647999"/>
          </a:xfrm>
        </p:spPr>
        <p:txBody>
          <a:bodyPr vert="horz" anchor="ctr">
            <a:noAutofit/>
          </a:bodyPr>
          <a:lstStyle>
            <a:lvl1pPr marL="0" indent="0" algn="ctr">
              <a:buNone/>
              <a:defRPr sz="900" baseline="0"/>
            </a:lvl1pPr>
          </a:lstStyle>
          <a:p>
            <a:r>
              <a:rPr lang="en-US" dirty="0"/>
              <a:t> </a:t>
            </a:r>
          </a:p>
        </p:txBody>
      </p:sp>
      <p:sp>
        <p:nvSpPr>
          <p:cNvPr id="30" name="Marcador de posición de imagen 6"/>
          <p:cNvSpPr>
            <a:spLocks noGrp="1"/>
          </p:cNvSpPr>
          <p:nvPr>
            <p:ph type="pic" sz="quarter" idx="31" hasCustomPrompt="1"/>
          </p:nvPr>
        </p:nvSpPr>
        <p:spPr>
          <a:xfrm>
            <a:off x="7258992" y="5875224"/>
            <a:ext cx="647999" cy="647999"/>
          </a:xfrm>
        </p:spPr>
        <p:txBody>
          <a:bodyPr vert="horz" anchor="ctr">
            <a:noAutofit/>
          </a:bodyPr>
          <a:lstStyle>
            <a:lvl1pPr marL="0" indent="0" algn="ctr">
              <a:buNone/>
              <a:defRPr sz="900" baseline="0"/>
            </a:lvl1pPr>
          </a:lstStyle>
          <a:p>
            <a:r>
              <a:rPr lang="en-US" dirty="0"/>
              <a:t> </a:t>
            </a:r>
          </a:p>
        </p:txBody>
      </p:sp>
      <p:sp>
        <p:nvSpPr>
          <p:cNvPr id="31" name="Marcador de posición de imagen 6"/>
          <p:cNvSpPr>
            <a:spLocks noGrp="1"/>
          </p:cNvSpPr>
          <p:nvPr>
            <p:ph type="pic" sz="quarter" idx="32" hasCustomPrompt="1"/>
          </p:nvPr>
        </p:nvSpPr>
        <p:spPr>
          <a:xfrm>
            <a:off x="8038796" y="5875224"/>
            <a:ext cx="647999" cy="647999"/>
          </a:xfrm>
        </p:spPr>
        <p:txBody>
          <a:bodyPr vert="horz" anchor="ctr">
            <a:noAutofit/>
          </a:bodyPr>
          <a:lstStyle>
            <a:lvl1pPr marL="0" indent="0" algn="ctr">
              <a:buNone/>
              <a:defRPr sz="900" baseline="0"/>
            </a:lvl1pPr>
          </a:lstStyle>
          <a:p>
            <a:r>
              <a:rPr lang="en-US" dirty="0"/>
              <a:t> </a:t>
            </a:r>
          </a:p>
        </p:txBody>
      </p:sp>
    </p:spTree>
    <p:extLst>
      <p:ext uri="{BB962C8B-B14F-4D97-AF65-F5344CB8AC3E}">
        <p14:creationId xmlns:p14="http://schemas.microsoft.com/office/powerpoint/2010/main" val="42230466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act Information 2">
    <p:spTree>
      <p:nvGrpSpPr>
        <p:cNvPr id="1" name=""/>
        <p:cNvGrpSpPr/>
        <p:nvPr/>
      </p:nvGrpSpPr>
      <p:grpSpPr>
        <a:xfrm>
          <a:off x="0" y="0"/>
          <a:ext cx="0" cy="0"/>
          <a:chOff x="0" y="0"/>
          <a:chExt cx="0" cy="0"/>
        </a:xfrm>
      </p:grpSpPr>
      <p:sp>
        <p:nvSpPr>
          <p:cNvPr id="6" name="Rectángulo 5"/>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Rectángulo 6"/>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Marcador de posición de imagen 2"/>
          <p:cNvSpPr>
            <a:spLocks noGrp="1"/>
          </p:cNvSpPr>
          <p:nvPr>
            <p:ph type="pic" idx="1" hasCustomPrompt="1"/>
          </p:nvPr>
        </p:nvSpPr>
        <p:spPr>
          <a:xfrm>
            <a:off x="4568960" y="0"/>
            <a:ext cx="4575040" cy="6858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Add an image or a map of your headquarters, to support your contact information.</a:t>
            </a:r>
          </a:p>
        </p:txBody>
      </p:sp>
      <p:sp>
        <p:nvSpPr>
          <p:cNvPr id="3" name="Marcador de fecha 2"/>
          <p:cNvSpPr>
            <a:spLocks noGrp="1"/>
          </p:cNvSpPr>
          <p:nvPr>
            <p:ph type="dt" sz="half" idx="10"/>
          </p:nvPr>
        </p:nvSpPr>
        <p:spPr/>
        <p:txBody>
          <a:bodyPr/>
          <a:lstStyle/>
          <a:p>
            <a:fld id="{A7C4B324-32C2-4DB1-8FDD-2AE255155067}"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8" name="Conector recto 7"/>
          <p:cNvCxnSpPr/>
          <p:nvPr userDrawn="1"/>
        </p:nvCxnSpPr>
        <p:spPr>
          <a:xfrm>
            <a:off x="3523122" y="2277319"/>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Marcador de texto 11"/>
          <p:cNvSpPr>
            <a:spLocks noGrp="1"/>
          </p:cNvSpPr>
          <p:nvPr>
            <p:ph type="body" sz="quarter" idx="15" hasCustomPrompt="1"/>
          </p:nvPr>
        </p:nvSpPr>
        <p:spPr>
          <a:xfrm>
            <a:off x="451054" y="2700238"/>
            <a:ext cx="3767221" cy="360000"/>
          </a:xfrm>
        </p:spPr>
        <p:txBody>
          <a:bodyPr anchor="t">
            <a:noAutofit/>
          </a:bodyPr>
          <a:lstStyle>
            <a:lvl1pPr marL="0" indent="0" algn="r">
              <a:buNone/>
              <a:defRPr sz="1400" b="0" i="0" baseline="0"/>
            </a:lvl1pPr>
          </a:lstStyle>
          <a:p>
            <a:pPr lvl="0"/>
            <a:r>
              <a:rPr lang="en-US" dirty="0"/>
              <a:t>The address to your offices</a:t>
            </a:r>
          </a:p>
        </p:txBody>
      </p:sp>
      <p:sp>
        <p:nvSpPr>
          <p:cNvPr id="11" name="Marcador de texto 11"/>
          <p:cNvSpPr>
            <a:spLocks noGrp="1"/>
          </p:cNvSpPr>
          <p:nvPr>
            <p:ph type="body" sz="quarter" idx="20" hasCustomPrompt="1"/>
          </p:nvPr>
        </p:nvSpPr>
        <p:spPr>
          <a:xfrm>
            <a:off x="451054" y="2412238"/>
            <a:ext cx="3767222" cy="288000"/>
          </a:xfrm>
        </p:spPr>
        <p:txBody>
          <a:bodyPr anchor="b">
            <a:noAutofit/>
          </a:bodyPr>
          <a:lstStyle>
            <a:lvl1pPr marL="0" indent="0" algn="r">
              <a:buNone/>
              <a:defRPr sz="1100" b="1" i="0" baseline="0"/>
            </a:lvl1pPr>
          </a:lstStyle>
          <a:p>
            <a:pPr lvl="0"/>
            <a:r>
              <a:rPr lang="en-US" dirty="0"/>
              <a:t>Headquarters</a:t>
            </a:r>
          </a:p>
        </p:txBody>
      </p:sp>
      <p:cxnSp>
        <p:nvCxnSpPr>
          <p:cNvPr id="12" name="Conector recto 11"/>
          <p:cNvCxnSpPr/>
          <p:nvPr userDrawn="1"/>
        </p:nvCxnSpPr>
        <p:spPr>
          <a:xfrm>
            <a:off x="451054" y="2700238"/>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18" name="Marcador de texto 11"/>
          <p:cNvSpPr>
            <a:spLocks noGrp="1"/>
          </p:cNvSpPr>
          <p:nvPr>
            <p:ph type="body" sz="quarter" idx="23" hasCustomPrompt="1"/>
          </p:nvPr>
        </p:nvSpPr>
        <p:spPr>
          <a:xfrm>
            <a:off x="451054" y="3475273"/>
            <a:ext cx="3767222" cy="360000"/>
          </a:xfrm>
        </p:spPr>
        <p:txBody>
          <a:bodyPr anchor="t">
            <a:noAutofit/>
          </a:bodyPr>
          <a:lstStyle>
            <a:lvl1pPr marL="0" indent="0" algn="r">
              <a:buNone/>
              <a:defRPr sz="1400" b="0" i="0" baseline="0"/>
            </a:lvl1pPr>
          </a:lstStyle>
          <a:p>
            <a:pPr lvl="0"/>
            <a:r>
              <a:rPr lang="en-US" dirty="0"/>
              <a:t>Your place in the internet</a:t>
            </a:r>
          </a:p>
        </p:txBody>
      </p:sp>
      <p:sp>
        <p:nvSpPr>
          <p:cNvPr id="19" name="Marcador de texto 11"/>
          <p:cNvSpPr>
            <a:spLocks noGrp="1"/>
          </p:cNvSpPr>
          <p:nvPr>
            <p:ph type="body" sz="quarter" idx="24" hasCustomPrompt="1"/>
          </p:nvPr>
        </p:nvSpPr>
        <p:spPr>
          <a:xfrm>
            <a:off x="451054" y="3183011"/>
            <a:ext cx="3767222" cy="288000"/>
          </a:xfrm>
        </p:spPr>
        <p:txBody>
          <a:bodyPr anchor="b">
            <a:noAutofit/>
          </a:bodyPr>
          <a:lstStyle>
            <a:lvl1pPr marL="0" indent="0" algn="r">
              <a:buNone/>
              <a:defRPr sz="1100" b="1" i="0" baseline="0"/>
            </a:lvl1pPr>
          </a:lstStyle>
          <a:p>
            <a:pPr lvl="0"/>
            <a:r>
              <a:rPr lang="en-US" dirty="0"/>
              <a:t>Website</a:t>
            </a:r>
          </a:p>
        </p:txBody>
      </p:sp>
      <p:cxnSp>
        <p:nvCxnSpPr>
          <p:cNvPr id="20" name="Conector recto 19"/>
          <p:cNvCxnSpPr/>
          <p:nvPr userDrawn="1"/>
        </p:nvCxnSpPr>
        <p:spPr>
          <a:xfrm>
            <a:off x="451054" y="3471011"/>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1" name="Marcador de texto 11"/>
          <p:cNvSpPr>
            <a:spLocks noGrp="1"/>
          </p:cNvSpPr>
          <p:nvPr>
            <p:ph type="body" sz="quarter" idx="25" hasCustomPrompt="1"/>
          </p:nvPr>
        </p:nvSpPr>
        <p:spPr>
          <a:xfrm>
            <a:off x="451054" y="4249608"/>
            <a:ext cx="3767219" cy="360000"/>
          </a:xfrm>
        </p:spPr>
        <p:txBody>
          <a:bodyPr anchor="t">
            <a:noAutofit/>
          </a:bodyPr>
          <a:lstStyle>
            <a:lvl1pPr marL="0" indent="0" algn="r">
              <a:buNone/>
              <a:defRPr sz="1400" b="0" i="0" baseline="0"/>
            </a:lvl1pPr>
          </a:lstStyle>
          <a:p>
            <a:pPr lvl="0"/>
            <a:r>
              <a:rPr lang="en-US" dirty="0"/>
              <a:t>Your online mailbox</a:t>
            </a:r>
          </a:p>
        </p:txBody>
      </p:sp>
      <p:sp>
        <p:nvSpPr>
          <p:cNvPr id="22" name="Marcador de texto 11"/>
          <p:cNvSpPr>
            <a:spLocks noGrp="1"/>
          </p:cNvSpPr>
          <p:nvPr>
            <p:ph type="body" sz="quarter" idx="26" hasCustomPrompt="1"/>
          </p:nvPr>
        </p:nvSpPr>
        <p:spPr>
          <a:xfrm>
            <a:off x="451054" y="3951151"/>
            <a:ext cx="3767222" cy="288000"/>
          </a:xfrm>
        </p:spPr>
        <p:txBody>
          <a:bodyPr anchor="b">
            <a:noAutofit/>
          </a:bodyPr>
          <a:lstStyle>
            <a:lvl1pPr marL="0" indent="0" algn="r">
              <a:buNone/>
              <a:defRPr sz="1100" b="1" i="0" baseline="0"/>
            </a:lvl1pPr>
          </a:lstStyle>
          <a:p>
            <a:pPr lvl="0"/>
            <a:r>
              <a:rPr lang="en-US" dirty="0"/>
              <a:t>Email</a:t>
            </a:r>
          </a:p>
        </p:txBody>
      </p:sp>
      <p:cxnSp>
        <p:nvCxnSpPr>
          <p:cNvPr id="23" name="Conector recto 22"/>
          <p:cNvCxnSpPr/>
          <p:nvPr userDrawn="1"/>
        </p:nvCxnSpPr>
        <p:spPr>
          <a:xfrm>
            <a:off x="451054" y="4239151"/>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5" name="Marcador de texto 11"/>
          <p:cNvSpPr>
            <a:spLocks noGrp="1"/>
          </p:cNvSpPr>
          <p:nvPr>
            <p:ph type="body" sz="quarter" idx="28" hasCustomPrompt="1"/>
          </p:nvPr>
        </p:nvSpPr>
        <p:spPr>
          <a:xfrm>
            <a:off x="451054" y="5498721"/>
            <a:ext cx="3767222" cy="288000"/>
          </a:xfrm>
        </p:spPr>
        <p:txBody>
          <a:bodyPr anchor="b">
            <a:noAutofit/>
          </a:bodyPr>
          <a:lstStyle>
            <a:lvl1pPr marL="0" indent="0" algn="r">
              <a:buNone/>
              <a:defRPr sz="1100" b="1" i="0" baseline="0"/>
            </a:lvl1pPr>
          </a:lstStyle>
          <a:p>
            <a:pPr lvl="0"/>
            <a:r>
              <a:rPr lang="en-US" dirty="0"/>
              <a:t>Social Media</a:t>
            </a:r>
          </a:p>
        </p:txBody>
      </p:sp>
      <p:cxnSp>
        <p:nvCxnSpPr>
          <p:cNvPr id="26" name="Conector recto 25"/>
          <p:cNvCxnSpPr/>
          <p:nvPr userDrawn="1"/>
        </p:nvCxnSpPr>
        <p:spPr>
          <a:xfrm>
            <a:off x="451054" y="5786721"/>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36" name="Marcador de texto 11"/>
          <p:cNvSpPr>
            <a:spLocks noGrp="1"/>
          </p:cNvSpPr>
          <p:nvPr>
            <p:ph type="body" sz="quarter" idx="37" hasCustomPrompt="1"/>
          </p:nvPr>
        </p:nvSpPr>
        <p:spPr>
          <a:xfrm>
            <a:off x="451054" y="5020916"/>
            <a:ext cx="3767219" cy="360000"/>
          </a:xfrm>
        </p:spPr>
        <p:txBody>
          <a:bodyPr anchor="t">
            <a:noAutofit/>
          </a:bodyPr>
          <a:lstStyle>
            <a:lvl1pPr marL="0" indent="0" algn="r">
              <a:buNone/>
              <a:defRPr sz="1400" b="0" i="0" baseline="0"/>
            </a:lvl1pPr>
          </a:lstStyle>
          <a:p>
            <a:pPr lvl="0"/>
            <a:r>
              <a:rPr lang="en-US" dirty="0"/>
              <a:t>Your phone number</a:t>
            </a:r>
          </a:p>
        </p:txBody>
      </p:sp>
      <p:sp>
        <p:nvSpPr>
          <p:cNvPr id="37" name="Marcador de texto 11"/>
          <p:cNvSpPr>
            <a:spLocks noGrp="1"/>
          </p:cNvSpPr>
          <p:nvPr>
            <p:ph type="body" sz="quarter" idx="38" hasCustomPrompt="1"/>
          </p:nvPr>
        </p:nvSpPr>
        <p:spPr>
          <a:xfrm>
            <a:off x="451054" y="4728654"/>
            <a:ext cx="3767222" cy="288000"/>
          </a:xfrm>
        </p:spPr>
        <p:txBody>
          <a:bodyPr anchor="b">
            <a:noAutofit/>
          </a:bodyPr>
          <a:lstStyle>
            <a:lvl1pPr marL="0" indent="0" algn="r">
              <a:buNone/>
              <a:defRPr sz="1100" b="1" i="0" baseline="0"/>
            </a:lvl1pPr>
          </a:lstStyle>
          <a:p>
            <a:pPr lvl="0"/>
            <a:r>
              <a:rPr lang="en-US" dirty="0"/>
              <a:t>Phone</a:t>
            </a:r>
          </a:p>
        </p:txBody>
      </p:sp>
      <p:cxnSp>
        <p:nvCxnSpPr>
          <p:cNvPr id="38" name="Conector recto 37"/>
          <p:cNvCxnSpPr/>
          <p:nvPr userDrawn="1"/>
        </p:nvCxnSpPr>
        <p:spPr>
          <a:xfrm>
            <a:off x="451054" y="5016654"/>
            <a:ext cx="3767221"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39" name="Marcador de posición de imagen 2"/>
          <p:cNvSpPr>
            <a:spLocks noGrp="1"/>
          </p:cNvSpPr>
          <p:nvPr>
            <p:ph type="pic" idx="39" hasCustomPrompt="1"/>
          </p:nvPr>
        </p:nvSpPr>
        <p:spPr>
          <a:xfrm>
            <a:off x="451057" y="522111"/>
            <a:ext cx="3767223" cy="1693333"/>
          </a:xfrm>
        </p:spPr>
        <p:txBody>
          <a:bodyPr>
            <a:normAutofit/>
          </a:bodyPr>
          <a:lstStyle>
            <a:lvl1pPr marL="0" indent="0" algn="r">
              <a:buNone/>
              <a:defRPr sz="16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This is a great place for your logo, try it!</a:t>
            </a:r>
          </a:p>
        </p:txBody>
      </p:sp>
      <p:sp>
        <p:nvSpPr>
          <p:cNvPr id="27" name="Marcador de posición de imagen 6"/>
          <p:cNvSpPr>
            <a:spLocks noGrp="1"/>
          </p:cNvSpPr>
          <p:nvPr>
            <p:ph type="pic" sz="quarter" idx="13" hasCustomPrompt="1"/>
          </p:nvPr>
        </p:nvSpPr>
        <p:spPr>
          <a:xfrm>
            <a:off x="451054" y="5847002"/>
            <a:ext cx="647999" cy="647999"/>
          </a:xfrm>
        </p:spPr>
        <p:txBody>
          <a:bodyPr vert="horz" anchor="ctr">
            <a:noAutofit/>
          </a:bodyPr>
          <a:lstStyle>
            <a:lvl1pPr marL="0" indent="0" algn="r">
              <a:buNone/>
              <a:defRPr sz="900" baseline="0"/>
            </a:lvl1pPr>
          </a:lstStyle>
          <a:p>
            <a:r>
              <a:rPr lang="en-US" dirty="0"/>
              <a:t> </a:t>
            </a:r>
          </a:p>
        </p:txBody>
      </p:sp>
      <p:sp>
        <p:nvSpPr>
          <p:cNvPr id="28" name="Marcador de posición de imagen 6"/>
          <p:cNvSpPr>
            <a:spLocks noGrp="1"/>
          </p:cNvSpPr>
          <p:nvPr>
            <p:ph type="pic" sz="quarter" idx="29" hasCustomPrompt="1"/>
          </p:nvPr>
        </p:nvSpPr>
        <p:spPr>
          <a:xfrm>
            <a:off x="1230860" y="5847002"/>
            <a:ext cx="647999" cy="647999"/>
          </a:xfrm>
        </p:spPr>
        <p:txBody>
          <a:bodyPr vert="horz" anchor="ctr">
            <a:noAutofit/>
          </a:bodyPr>
          <a:lstStyle>
            <a:lvl1pPr marL="0" indent="0" algn="r">
              <a:buNone/>
              <a:defRPr sz="900" baseline="0"/>
            </a:lvl1pPr>
          </a:lstStyle>
          <a:p>
            <a:r>
              <a:rPr lang="en-US" dirty="0"/>
              <a:t> </a:t>
            </a:r>
          </a:p>
        </p:txBody>
      </p:sp>
      <p:sp>
        <p:nvSpPr>
          <p:cNvPr id="29" name="Marcador de posición de imagen 6"/>
          <p:cNvSpPr>
            <a:spLocks noGrp="1"/>
          </p:cNvSpPr>
          <p:nvPr>
            <p:ph type="pic" sz="quarter" idx="30" hasCustomPrompt="1"/>
          </p:nvPr>
        </p:nvSpPr>
        <p:spPr>
          <a:xfrm>
            <a:off x="2010666" y="5847002"/>
            <a:ext cx="647999" cy="647999"/>
          </a:xfrm>
        </p:spPr>
        <p:txBody>
          <a:bodyPr vert="horz" anchor="ctr">
            <a:noAutofit/>
          </a:bodyPr>
          <a:lstStyle>
            <a:lvl1pPr marL="0" indent="0" algn="r">
              <a:buNone/>
              <a:defRPr sz="900" baseline="0"/>
            </a:lvl1pPr>
          </a:lstStyle>
          <a:p>
            <a:r>
              <a:rPr lang="en-US" dirty="0"/>
              <a:t> </a:t>
            </a:r>
          </a:p>
        </p:txBody>
      </p:sp>
      <p:sp>
        <p:nvSpPr>
          <p:cNvPr id="30" name="Marcador de posición de imagen 6"/>
          <p:cNvSpPr>
            <a:spLocks noGrp="1"/>
          </p:cNvSpPr>
          <p:nvPr>
            <p:ph type="pic" sz="quarter" idx="31" hasCustomPrompt="1"/>
          </p:nvPr>
        </p:nvSpPr>
        <p:spPr>
          <a:xfrm>
            <a:off x="2790472" y="5847002"/>
            <a:ext cx="647999" cy="647999"/>
          </a:xfrm>
        </p:spPr>
        <p:txBody>
          <a:bodyPr vert="horz" anchor="ctr">
            <a:noAutofit/>
          </a:bodyPr>
          <a:lstStyle>
            <a:lvl1pPr marL="0" indent="0" algn="r">
              <a:buNone/>
              <a:defRPr sz="900" baseline="0"/>
            </a:lvl1pPr>
          </a:lstStyle>
          <a:p>
            <a:r>
              <a:rPr lang="en-US" dirty="0"/>
              <a:t> </a:t>
            </a:r>
          </a:p>
        </p:txBody>
      </p:sp>
      <p:sp>
        <p:nvSpPr>
          <p:cNvPr id="31" name="Marcador de posición de imagen 6"/>
          <p:cNvSpPr>
            <a:spLocks noGrp="1"/>
          </p:cNvSpPr>
          <p:nvPr>
            <p:ph type="pic" sz="quarter" idx="32" hasCustomPrompt="1"/>
          </p:nvPr>
        </p:nvSpPr>
        <p:spPr>
          <a:xfrm>
            <a:off x="3570277" y="5847002"/>
            <a:ext cx="647999" cy="647999"/>
          </a:xfrm>
        </p:spPr>
        <p:txBody>
          <a:bodyPr vert="horz" anchor="ctr">
            <a:noAutofit/>
          </a:bodyPr>
          <a:lstStyle>
            <a:lvl1pPr marL="0" indent="0" algn="r">
              <a:buNone/>
              <a:defRPr sz="900" baseline="0"/>
            </a:lvl1pPr>
          </a:lstStyle>
          <a:p>
            <a:r>
              <a:rPr lang="en-US" dirty="0"/>
              <a:t> </a:t>
            </a:r>
          </a:p>
        </p:txBody>
      </p:sp>
    </p:spTree>
    <p:extLst>
      <p:ext uri="{BB962C8B-B14F-4D97-AF65-F5344CB8AC3E}">
        <p14:creationId xmlns:p14="http://schemas.microsoft.com/office/powerpoint/2010/main" val="42763548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act Information 3">
    <p:spTree>
      <p:nvGrpSpPr>
        <p:cNvPr id="1" name=""/>
        <p:cNvGrpSpPr/>
        <p:nvPr/>
      </p:nvGrpSpPr>
      <p:grpSpPr>
        <a:xfrm>
          <a:off x="0" y="0"/>
          <a:ext cx="0" cy="0"/>
          <a:chOff x="0" y="0"/>
          <a:chExt cx="0" cy="0"/>
        </a:xfrm>
      </p:grpSpPr>
      <p:sp>
        <p:nvSpPr>
          <p:cNvPr id="6" name="Rectángulo 5"/>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Rectángulo 6"/>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fecha 2"/>
          <p:cNvSpPr>
            <a:spLocks noGrp="1"/>
          </p:cNvSpPr>
          <p:nvPr>
            <p:ph type="dt" sz="half" idx="10"/>
          </p:nvPr>
        </p:nvSpPr>
        <p:spPr/>
        <p:txBody>
          <a:bodyPr/>
          <a:lstStyle/>
          <a:p>
            <a:fld id="{7F25579D-672D-4FBB-B1A3-DB2EEBD397B5}"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‹Nr.›</a:t>
            </a:fld>
            <a:endParaRPr lang="en-US"/>
          </a:p>
        </p:txBody>
      </p:sp>
      <p:cxnSp>
        <p:nvCxnSpPr>
          <p:cNvPr id="8" name="Conector recto 7"/>
          <p:cNvCxnSpPr/>
          <p:nvPr userDrawn="1"/>
        </p:nvCxnSpPr>
        <p:spPr>
          <a:xfrm>
            <a:off x="4905468" y="4393985"/>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Marcador de texto 11"/>
          <p:cNvSpPr>
            <a:spLocks noGrp="1"/>
          </p:cNvSpPr>
          <p:nvPr>
            <p:ph type="body" sz="quarter" idx="15" hasCustomPrompt="1"/>
          </p:nvPr>
        </p:nvSpPr>
        <p:spPr>
          <a:xfrm>
            <a:off x="457200" y="1831716"/>
            <a:ext cx="3381020" cy="360000"/>
          </a:xfrm>
        </p:spPr>
        <p:txBody>
          <a:bodyPr anchor="t">
            <a:noAutofit/>
          </a:bodyPr>
          <a:lstStyle>
            <a:lvl1pPr marL="0" indent="0" algn="l">
              <a:buNone/>
              <a:defRPr sz="1400" b="0" i="0" baseline="0"/>
            </a:lvl1pPr>
          </a:lstStyle>
          <a:p>
            <a:pPr lvl="0"/>
            <a:r>
              <a:rPr lang="en-US" dirty="0"/>
              <a:t>Headquarters</a:t>
            </a:r>
          </a:p>
        </p:txBody>
      </p:sp>
      <p:sp>
        <p:nvSpPr>
          <p:cNvPr id="12" name="Marcador de texto 11"/>
          <p:cNvSpPr>
            <a:spLocks noGrp="1"/>
          </p:cNvSpPr>
          <p:nvPr>
            <p:ph type="body" sz="quarter" idx="23" hasCustomPrompt="1"/>
          </p:nvPr>
        </p:nvSpPr>
        <p:spPr>
          <a:xfrm>
            <a:off x="457199" y="2233776"/>
            <a:ext cx="3381021" cy="360000"/>
          </a:xfrm>
        </p:spPr>
        <p:txBody>
          <a:bodyPr anchor="t">
            <a:noAutofit/>
          </a:bodyPr>
          <a:lstStyle>
            <a:lvl1pPr marL="0" indent="0" algn="l">
              <a:buNone/>
              <a:defRPr sz="1400" b="0" i="0" baseline="0"/>
            </a:lvl1pPr>
          </a:lstStyle>
          <a:p>
            <a:pPr lvl="0"/>
            <a:r>
              <a:rPr lang="en-US" dirty="0"/>
              <a:t>Website</a:t>
            </a:r>
          </a:p>
        </p:txBody>
      </p:sp>
      <p:sp>
        <p:nvSpPr>
          <p:cNvPr id="15" name="Marcador de texto 11"/>
          <p:cNvSpPr>
            <a:spLocks noGrp="1"/>
          </p:cNvSpPr>
          <p:nvPr>
            <p:ph type="body" sz="quarter" idx="25" hasCustomPrompt="1"/>
          </p:nvPr>
        </p:nvSpPr>
        <p:spPr>
          <a:xfrm>
            <a:off x="457200" y="2635836"/>
            <a:ext cx="3381018" cy="360000"/>
          </a:xfrm>
        </p:spPr>
        <p:txBody>
          <a:bodyPr anchor="t">
            <a:noAutofit/>
          </a:bodyPr>
          <a:lstStyle>
            <a:lvl1pPr marL="0" indent="0" algn="l">
              <a:buNone/>
              <a:defRPr sz="1400" b="0" i="0" baseline="0"/>
            </a:lvl1pPr>
          </a:lstStyle>
          <a:p>
            <a:pPr lvl="0"/>
            <a:r>
              <a:rPr lang="en-US" dirty="0"/>
              <a:t>Email</a:t>
            </a:r>
          </a:p>
        </p:txBody>
      </p:sp>
      <p:sp>
        <p:nvSpPr>
          <p:cNvPr id="20" name="Marcador de texto 11"/>
          <p:cNvSpPr>
            <a:spLocks noGrp="1"/>
          </p:cNvSpPr>
          <p:nvPr>
            <p:ph type="body" sz="quarter" idx="37" hasCustomPrompt="1"/>
          </p:nvPr>
        </p:nvSpPr>
        <p:spPr>
          <a:xfrm>
            <a:off x="457200" y="3037897"/>
            <a:ext cx="3381018" cy="360000"/>
          </a:xfrm>
        </p:spPr>
        <p:txBody>
          <a:bodyPr anchor="t">
            <a:noAutofit/>
          </a:bodyPr>
          <a:lstStyle>
            <a:lvl1pPr marL="0" indent="0" algn="l">
              <a:buNone/>
              <a:defRPr sz="1400" b="0" i="0" baseline="0"/>
            </a:lvl1pPr>
          </a:lstStyle>
          <a:p>
            <a:pPr lvl="0"/>
            <a:r>
              <a:rPr lang="en-US" dirty="0"/>
              <a:t>Phone</a:t>
            </a:r>
          </a:p>
        </p:txBody>
      </p:sp>
      <p:sp>
        <p:nvSpPr>
          <p:cNvPr id="23" name="Marcador de posición de imagen 2"/>
          <p:cNvSpPr>
            <a:spLocks noGrp="1"/>
          </p:cNvSpPr>
          <p:nvPr>
            <p:ph type="pic" idx="39" hasCustomPrompt="1"/>
          </p:nvPr>
        </p:nvSpPr>
        <p:spPr>
          <a:xfrm>
            <a:off x="457200" y="451557"/>
            <a:ext cx="3381018" cy="1309876"/>
          </a:xfrm>
        </p:spPr>
        <p:txBody>
          <a:bodyPr>
            <a:normAutofit/>
          </a:bodyPr>
          <a:lstStyle>
            <a:lvl1pPr marL="0" indent="0" algn="l">
              <a:buNone/>
              <a:defRPr sz="16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This is a great place for your logo, try it!</a:t>
            </a:r>
          </a:p>
        </p:txBody>
      </p:sp>
      <p:sp>
        <p:nvSpPr>
          <p:cNvPr id="24" name="Marcador de posición de imagen 6"/>
          <p:cNvSpPr>
            <a:spLocks noGrp="1"/>
          </p:cNvSpPr>
          <p:nvPr>
            <p:ph type="pic" sz="quarter" idx="13" hasCustomPrompt="1"/>
          </p:nvPr>
        </p:nvSpPr>
        <p:spPr>
          <a:xfrm>
            <a:off x="4919581" y="4511452"/>
            <a:ext cx="647999" cy="647999"/>
          </a:xfrm>
        </p:spPr>
        <p:txBody>
          <a:bodyPr vert="horz" anchor="ctr">
            <a:noAutofit/>
          </a:bodyPr>
          <a:lstStyle>
            <a:lvl1pPr marL="0" indent="0" algn="ctr">
              <a:buNone/>
              <a:defRPr sz="900" baseline="0"/>
            </a:lvl1pPr>
          </a:lstStyle>
          <a:p>
            <a:r>
              <a:rPr lang="en-US" dirty="0"/>
              <a:t> </a:t>
            </a:r>
          </a:p>
        </p:txBody>
      </p:sp>
      <p:sp>
        <p:nvSpPr>
          <p:cNvPr id="25" name="Marcador de posición de imagen 6"/>
          <p:cNvSpPr>
            <a:spLocks noGrp="1"/>
          </p:cNvSpPr>
          <p:nvPr>
            <p:ph type="pic" sz="quarter" idx="29" hasCustomPrompt="1"/>
          </p:nvPr>
        </p:nvSpPr>
        <p:spPr>
          <a:xfrm>
            <a:off x="4919581" y="5214900"/>
            <a:ext cx="647999" cy="647999"/>
          </a:xfrm>
        </p:spPr>
        <p:txBody>
          <a:bodyPr vert="horz" anchor="ctr">
            <a:noAutofit/>
          </a:bodyPr>
          <a:lstStyle>
            <a:lvl1pPr marL="0" indent="0" algn="ctr">
              <a:buNone/>
              <a:defRPr sz="900" baseline="0"/>
            </a:lvl1pPr>
          </a:lstStyle>
          <a:p>
            <a:r>
              <a:rPr lang="en-US" dirty="0"/>
              <a:t> </a:t>
            </a:r>
          </a:p>
        </p:txBody>
      </p:sp>
      <p:sp>
        <p:nvSpPr>
          <p:cNvPr id="26" name="Marcador de posición de imagen 6"/>
          <p:cNvSpPr>
            <a:spLocks noGrp="1"/>
          </p:cNvSpPr>
          <p:nvPr>
            <p:ph type="pic" sz="quarter" idx="30" hasCustomPrompt="1"/>
          </p:nvPr>
        </p:nvSpPr>
        <p:spPr>
          <a:xfrm>
            <a:off x="4919581" y="5918349"/>
            <a:ext cx="647999" cy="647999"/>
          </a:xfrm>
        </p:spPr>
        <p:txBody>
          <a:bodyPr vert="horz" anchor="ctr">
            <a:noAutofit/>
          </a:bodyPr>
          <a:lstStyle>
            <a:lvl1pPr marL="0" indent="0" algn="ctr">
              <a:buNone/>
              <a:defRPr sz="900" baseline="0"/>
            </a:lvl1pPr>
          </a:lstStyle>
          <a:p>
            <a:r>
              <a:rPr lang="en-US" dirty="0"/>
              <a:t> </a:t>
            </a:r>
          </a:p>
        </p:txBody>
      </p:sp>
      <p:sp>
        <p:nvSpPr>
          <p:cNvPr id="31" name="Marcador de texto 11"/>
          <p:cNvSpPr>
            <a:spLocks noGrp="1"/>
          </p:cNvSpPr>
          <p:nvPr>
            <p:ph type="body" sz="quarter" idx="40" hasCustomPrompt="1"/>
          </p:nvPr>
        </p:nvSpPr>
        <p:spPr>
          <a:xfrm>
            <a:off x="5586515" y="4655451"/>
            <a:ext cx="3100285" cy="360000"/>
          </a:xfrm>
        </p:spPr>
        <p:txBody>
          <a:bodyPr anchor="ctr">
            <a:noAutofit/>
          </a:bodyPr>
          <a:lstStyle>
            <a:lvl1pPr marL="0" indent="0" algn="l">
              <a:buNone/>
              <a:defRPr sz="1400" b="0" i="0" baseline="0"/>
            </a:lvl1pPr>
          </a:lstStyle>
          <a:p>
            <a:pPr lvl="0"/>
            <a:r>
              <a:rPr lang="en-US" dirty="0"/>
              <a:t>Social Media Address #1</a:t>
            </a:r>
          </a:p>
        </p:txBody>
      </p:sp>
      <p:sp>
        <p:nvSpPr>
          <p:cNvPr id="32" name="Marcador de texto 11"/>
          <p:cNvSpPr>
            <a:spLocks noGrp="1"/>
          </p:cNvSpPr>
          <p:nvPr>
            <p:ph type="body" sz="quarter" idx="41" hasCustomPrompt="1"/>
          </p:nvPr>
        </p:nvSpPr>
        <p:spPr>
          <a:xfrm>
            <a:off x="5586515" y="5358899"/>
            <a:ext cx="3100285" cy="360000"/>
          </a:xfrm>
        </p:spPr>
        <p:txBody>
          <a:bodyPr anchor="ctr">
            <a:noAutofit/>
          </a:bodyPr>
          <a:lstStyle>
            <a:lvl1pPr marL="0" indent="0" algn="l">
              <a:buNone/>
              <a:defRPr sz="1400" b="0" i="0" baseline="0"/>
            </a:lvl1pPr>
          </a:lstStyle>
          <a:p>
            <a:pPr lvl="0"/>
            <a:r>
              <a:rPr lang="en-US" dirty="0"/>
              <a:t>Social Media Address #2</a:t>
            </a:r>
          </a:p>
        </p:txBody>
      </p:sp>
      <p:sp>
        <p:nvSpPr>
          <p:cNvPr id="33" name="Marcador de texto 11"/>
          <p:cNvSpPr>
            <a:spLocks noGrp="1"/>
          </p:cNvSpPr>
          <p:nvPr>
            <p:ph type="body" sz="quarter" idx="42" hasCustomPrompt="1"/>
          </p:nvPr>
        </p:nvSpPr>
        <p:spPr>
          <a:xfrm>
            <a:off x="5586515" y="6062348"/>
            <a:ext cx="3100285" cy="360000"/>
          </a:xfrm>
        </p:spPr>
        <p:txBody>
          <a:bodyPr anchor="ctr">
            <a:noAutofit/>
          </a:bodyPr>
          <a:lstStyle>
            <a:lvl1pPr marL="0" indent="0" algn="l">
              <a:buNone/>
              <a:defRPr sz="1400" b="0" i="0" baseline="0"/>
            </a:lvl1pPr>
          </a:lstStyle>
          <a:p>
            <a:pPr lvl="0"/>
            <a:r>
              <a:rPr lang="en-US" dirty="0"/>
              <a:t>Social Media Address #3</a:t>
            </a:r>
          </a:p>
        </p:txBody>
      </p:sp>
    </p:spTree>
    <p:extLst>
      <p:ext uri="{BB962C8B-B14F-4D97-AF65-F5344CB8AC3E}">
        <p14:creationId xmlns:p14="http://schemas.microsoft.com/office/powerpoint/2010/main" val="1343470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8" name="Rectángulo 7"/>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Rectángulo 6"/>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ítulo 1"/>
          <p:cNvSpPr>
            <a:spLocks noGrp="1"/>
          </p:cNvSpPr>
          <p:nvPr>
            <p:ph type="title" hasCustomPrompt="1"/>
          </p:nvPr>
        </p:nvSpPr>
        <p:spPr>
          <a:xfrm>
            <a:off x="722313" y="2800739"/>
            <a:ext cx="7772400" cy="1064868"/>
          </a:xfrm>
        </p:spPr>
        <p:txBody>
          <a:bodyPr anchor="t">
            <a:noAutofit/>
          </a:bodyPr>
          <a:lstStyle>
            <a:lvl1pPr algn="l">
              <a:defRPr sz="5400" b="1" cap="none"/>
            </a:lvl1pPr>
          </a:lstStyle>
          <a:p>
            <a:r>
              <a:rPr lang="en-US" noProof="0" dirty="0"/>
              <a:t>This is a section.</a:t>
            </a:r>
            <a:endParaRPr lang="en-US" dirty="0"/>
          </a:p>
        </p:txBody>
      </p:sp>
      <p:sp>
        <p:nvSpPr>
          <p:cNvPr id="3" name="Marcador de texto 2"/>
          <p:cNvSpPr>
            <a:spLocks noGrp="1"/>
          </p:cNvSpPr>
          <p:nvPr>
            <p:ph type="body" idx="1" hasCustomPrompt="1"/>
          </p:nvPr>
        </p:nvSpPr>
        <p:spPr>
          <a:xfrm>
            <a:off x="722313" y="3881876"/>
            <a:ext cx="7772400" cy="977900"/>
          </a:xfrm>
        </p:spPr>
        <p:txBody>
          <a:bodyPr anchor="t">
            <a:noAutofit/>
          </a:bodyPr>
          <a:lstStyle>
            <a:lvl1pPr marL="0" indent="0">
              <a:buNone/>
              <a:defRPr sz="2400"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a:t>So, you’ve chosen to divide your presentation in different sections. Well done.</a:t>
            </a:r>
          </a:p>
        </p:txBody>
      </p:sp>
      <p:sp>
        <p:nvSpPr>
          <p:cNvPr id="4" name="Marcador de fecha 3"/>
          <p:cNvSpPr>
            <a:spLocks noGrp="1"/>
          </p:cNvSpPr>
          <p:nvPr>
            <p:ph type="dt" sz="half" idx="10"/>
          </p:nvPr>
        </p:nvSpPr>
        <p:spPr/>
        <p:txBody>
          <a:bodyPr/>
          <a:lstStyle/>
          <a:p>
            <a:fld id="{206E9579-07AF-464F-89A5-7880E9EEDBDA}" type="datetime1">
              <a:rPr lang="es-BO" smtClean="0"/>
              <a:t>10/9/2020</a:t>
            </a:fld>
            <a:endParaRPr lang="en-US"/>
          </a:p>
        </p:txBody>
      </p:sp>
      <p:sp>
        <p:nvSpPr>
          <p:cNvPr id="5" name="Marcador de pie de página 4"/>
          <p:cNvSpPr>
            <a:spLocks noGrp="1"/>
          </p:cNvSpPr>
          <p:nvPr>
            <p:ph type="ftr" sz="quarter" idx="11"/>
          </p:nvPr>
        </p:nvSpPr>
        <p:spPr/>
        <p:txBody>
          <a:bodyPr/>
          <a:lstStyle/>
          <a:p>
            <a:r>
              <a:rPr lang="de-DE"/>
              <a:t>TUCed - M.A. Studiengang Integrative Lerntherapie, DG 8</a:t>
            </a:r>
            <a:endParaRPr lang="en-US" dirty="0"/>
          </a:p>
        </p:txBody>
      </p:sp>
      <p:sp>
        <p:nvSpPr>
          <p:cNvPr id="6" name="Marcador de número de diapositiva 5"/>
          <p:cNvSpPr>
            <a:spLocks noGrp="1"/>
          </p:cNvSpPr>
          <p:nvPr>
            <p:ph type="sldNum" sz="quarter" idx="12"/>
          </p:nvPr>
        </p:nvSpPr>
        <p:spPr/>
        <p:txBody>
          <a:bodyPr/>
          <a:lstStyle/>
          <a:p>
            <a:fld id="{1A9D366B-1E42-9E47-9213-7A0BF786C435}" type="slidenum">
              <a:rPr lang="en-US" smtClean="0"/>
              <a:t>‹Nr.›</a:t>
            </a:fld>
            <a:endParaRPr lang="en-US"/>
          </a:p>
        </p:txBody>
      </p:sp>
      <p:cxnSp>
        <p:nvCxnSpPr>
          <p:cNvPr id="9" name="Conector recto 8"/>
          <p:cNvCxnSpPr/>
          <p:nvPr userDrawn="1"/>
        </p:nvCxnSpPr>
        <p:spPr>
          <a:xfrm>
            <a:off x="722313" y="2774950"/>
            <a:ext cx="2158003"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Marcador de texto 11"/>
          <p:cNvSpPr>
            <a:spLocks noGrp="1"/>
          </p:cNvSpPr>
          <p:nvPr>
            <p:ph type="body" sz="quarter" idx="13" hasCustomPrompt="1"/>
          </p:nvPr>
        </p:nvSpPr>
        <p:spPr>
          <a:xfrm>
            <a:off x="722313" y="855957"/>
            <a:ext cx="2489320" cy="1974218"/>
          </a:xfrm>
        </p:spPr>
        <p:txBody>
          <a:bodyPr anchor="b">
            <a:noAutofit/>
          </a:bodyPr>
          <a:lstStyle>
            <a:lvl1pPr marL="0" indent="0" algn="l">
              <a:buNone/>
              <a:defRPr sz="9600" b="1"/>
            </a:lvl1pPr>
          </a:lstStyle>
          <a:p>
            <a:pPr lvl="0"/>
            <a:r>
              <a:rPr lang="en-US" dirty="0"/>
              <a:t>#</a:t>
            </a:r>
          </a:p>
        </p:txBody>
      </p:sp>
    </p:spTree>
    <p:extLst>
      <p:ext uri="{BB962C8B-B14F-4D97-AF65-F5344CB8AC3E}">
        <p14:creationId xmlns:p14="http://schemas.microsoft.com/office/powerpoint/2010/main" val="2871575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ust Title">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baseline="0"/>
            </a:lvl1pPr>
          </a:lstStyle>
          <a:p>
            <a:r>
              <a:rPr lang="en-US" noProof="0" dirty="0"/>
              <a:t>Content FREE zone.</a:t>
            </a:r>
            <a:endParaRPr lang="en-US" dirty="0"/>
          </a:p>
        </p:txBody>
      </p:sp>
      <p:sp>
        <p:nvSpPr>
          <p:cNvPr id="3" name="Marcador de fecha 2"/>
          <p:cNvSpPr>
            <a:spLocks noGrp="1"/>
          </p:cNvSpPr>
          <p:nvPr>
            <p:ph type="dt" sz="half" idx="10"/>
          </p:nvPr>
        </p:nvSpPr>
        <p:spPr/>
        <p:txBody>
          <a:bodyPr/>
          <a:lstStyle/>
          <a:p>
            <a:fld id="{A4731525-7705-4721-9B99-017B49B96BF3}" type="datetime1">
              <a:rPr lang="es-BO" smtClean="0"/>
              <a:t>10/9/2020</a:t>
            </a:fld>
            <a:endParaRPr lang="en-US"/>
          </a:p>
        </p:txBody>
      </p:sp>
      <p:sp>
        <p:nvSpPr>
          <p:cNvPr id="4" name="Marcador de pie de página 3"/>
          <p:cNvSpPr>
            <a:spLocks noGrp="1"/>
          </p:cNvSpPr>
          <p:nvPr>
            <p:ph type="ftr" sz="quarter" idx="11"/>
          </p:nvPr>
        </p:nvSpPr>
        <p:spPr/>
        <p:txBody>
          <a:bodyPr/>
          <a:lstStyle/>
          <a:p>
            <a:r>
              <a:rPr lang="de-DE"/>
              <a:t>TUCed - M.A. Studiengang Integrative Lerntherapie, DG 8</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t>‹Nr.›</a:t>
            </a:fld>
            <a:endParaRPr lang="en-US"/>
          </a:p>
        </p:txBody>
      </p:sp>
    </p:spTree>
    <p:extLst>
      <p:ext uri="{BB962C8B-B14F-4D97-AF65-F5344CB8AC3E}">
        <p14:creationId xmlns:p14="http://schemas.microsoft.com/office/powerpoint/2010/main" val="2966021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Image with Title">
    <p:spTree>
      <p:nvGrpSpPr>
        <p:cNvPr id="1" name=""/>
        <p:cNvGrpSpPr/>
        <p:nvPr/>
      </p:nvGrpSpPr>
      <p:grpSpPr>
        <a:xfrm>
          <a:off x="0" y="0"/>
          <a:ext cx="0" cy="0"/>
          <a:chOff x="0" y="0"/>
          <a:chExt cx="0" cy="0"/>
        </a:xfrm>
      </p:grpSpPr>
      <p:sp>
        <p:nvSpPr>
          <p:cNvPr id="8" name="Rectángulo 7"/>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posición de imagen 2"/>
          <p:cNvSpPr>
            <a:spLocks noGrp="1"/>
          </p:cNvSpPr>
          <p:nvPr>
            <p:ph type="pic" idx="1" hasCustomPrompt="1"/>
          </p:nvPr>
        </p:nvSpPr>
        <p:spPr>
          <a:xfrm>
            <a:off x="457200" y="455588"/>
            <a:ext cx="8229600" cy="4970065"/>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The icon in the middle, do you see it? Click on it to add an image...</a:t>
            </a:r>
          </a:p>
        </p:txBody>
      </p:sp>
      <p:sp>
        <p:nvSpPr>
          <p:cNvPr id="11" name="Rectángulo 10"/>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Marcador de fecha 4"/>
          <p:cNvSpPr>
            <a:spLocks noGrp="1"/>
          </p:cNvSpPr>
          <p:nvPr>
            <p:ph type="dt" sz="half" idx="10"/>
          </p:nvPr>
        </p:nvSpPr>
        <p:spPr/>
        <p:txBody>
          <a:bodyPr/>
          <a:lstStyle/>
          <a:p>
            <a:fld id="{A6E61C31-C893-4775-B62A-3EFD5CCBB902}" type="datetime1">
              <a:rPr lang="es-BO" smtClean="0"/>
              <a:t>10/9/2020</a:t>
            </a:fld>
            <a:endParaRPr lang="en-US"/>
          </a:p>
        </p:txBody>
      </p:sp>
      <p:sp>
        <p:nvSpPr>
          <p:cNvPr id="6" name="Marcador de pie de página 5"/>
          <p:cNvSpPr>
            <a:spLocks noGrp="1"/>
          </p:cNvSpPr>
          <p:nvPr>
            <p:ph type="ftr" sz="quarter" idx="11"/>
          </p:nvPr>
        </p:nvSpPr>
        <p:spPr/>
        <p:txBody>
          <a:bodyPr/>
          <a:lstStyle/>
          <a:p>
            <a:r>
              <a:rPr lang="de-DE"/>
              <a:t>TUCed - M.A. Studiengang Integrative Lerntherapie, DG 8</a:t>
            </a:r>
            <a:endParaRPr lang="en-US" dirty="0"/>
          </a:p>
        </p:txBody>
      </p:sp>
      <p:sp>
        <p:nvSpPr>
          <p:cNvPr id="7" name="Marcador de número de diapositiva 6"/>
          <p:cNvSpPr>
            <a:spLocks noGrp="1"/>
          </p:cNvSpPr>
          <p:nvPr>
            <p:ph type="sldNum" sz="quarter" idx="12"/>
          </p:nvPr>
        </p:nvSpPr>
        <p:spPr/>
        <p:txBody>
          <a:bodyPr/>
          <a:lstStyle/>
          <a:p>
            <a:fld id="{1A9D366B-1E42-9E47-9213-7A0BF786C435}" type="slidenum">
              <a:rPr lang="en-US" smtClean="0"/>
              <a:t>‹Nr.›</a:t>
            </a:fld>
            <a:endParaRPr lang="en-US"/>
          </a:p>
        </p:txBody>
      </p:sp>
      <p:sp>
        <p:nvSpPr>
          <p:cNvPr id="2" name="Título 1"/>
          <p:cNvSpPr>
            <a:spLocks noGrp="1"/>
          </p:cNvSpPr>
          <p:nvPr>
            <p:ph type="title" hasCustomPrompt="1"/>
          </p:nvPr>
        </p:nvSpPr>
        <p:spPr>
          <a:xfrm>
            <a:off x="457199" y="5425654"/>
            <a:ext cx="8229601" cy="651097"/>
          </a:xfrm>
        </p:spPr>
        <p:txBody>
          <a:bodyPr anchor="b">
            <a:noAutofit/>
          </a:bodyPr>
          <a:lstStyle>
            <a:lvl1pPr algn="l">
              <a:defRPr sz="3600" b="1"/>
            </a:lvl1pPr>
          </a:lstStyle>
          <a:p>
            <a:r>
              <a:rPr lang="en-US" dirty="0"/>
              <a:t>This is for your images.</a:t>
            </a:r>
          </a:p>
        </p:txBody>
      </p:sp>
      <p:sp>
        <p:nvSpPr>
          <p:cNvPr id="4" name="Marcador de texto 3"/>
          <p:cNvSpPr>
            <a:spLocks noGrp="1"/>
          </p:cNvSpPr>
          <p:nvPr>
            <p:ph type="body" sz="half" idx="2" hasCustomPrompt="1"/>
          </p:nvPr>
        </p:nvSpPr>
        <p:spPr>
          <a:xfrm>
            <a:off x="457200" y="6181876"/>
            <a:ext cx="8229600" cy="320626"/>
          </a:xfrm>
        </p:spPr>
        <p:txBody>
          <a:bodyPr anchor="b">
            <a:noAutofit/>
          </a:bodyPr>
          <a:lstStyle>
            <a:lvl1pPr marL="0" indent="0">
              <a:buNone/>
              <a:defRPr sz="1100" b="0" baseline="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a:t>Credit: Remember that behind every image, there’s a photographer. Let’s thank her with a credit or a link.</a:t>
            </a:r>
          </a:p>
        </p:txBody>
      </p:sp>
      <p:cxnSp>
        <p:nvCxnSpPr>
          <p:cNvPr id="9" name="Conector recto 8"/>
          <p:cNvCxnSpPr/>
          <p:nvPr userDrawn="1"/>
        </p:nvCxnSpPr>
        <p:spPr>
          <a:xfrm>
            <a:off x="457200" y="6176488"/>
            <a:ext cx="895677"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4620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with Content">
    <p:spTree>
      <p:nvGrpSpPr>
        <p:cNvPr id="1" name=""/>
        <p:cNvGrpSpPr/>
        <p:nvPr/>
      </p:nvGrpSpPr>
      <p:grpSpPr>
        <a:xfrm>
          <a:off x="0" y="0"/>
          <a:ext cx="0" cy="0"/>
          <a:chOff x="0" y="0"/>
          <a:chExt cx="0" cy="0"/>
        </a:xfrm>
      </p:grpSpPr>
      <p:sp>
        <p:nvSpPr>
          <p:cNvPr id="8" name="Rectángulo 7"/>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ángulo 10"/>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Marcador de fecha 4"/>
          <p:cNvSpPr>
            <a:spLocks noGrp="1"/>
          </p:cNvSpPr>
          <p:nvPr>
            <p:ph type="dt" sz="half" idx="10"/>
          </p:nvPr>
        </p:nvSpPr>
        <p:spPr/>
        <p:txBody>
          <a:bodyPr/>
          <a:lstStyle/>
          <a:p>
            <a:fld id="{020ADFA9-242F-4F82-812E-1F518C4EECD4}" type="datetime1">
              <a:rPr lang="es-BO" smtClean="0"/>
              <a:t>10/9/2020</a:t>
            </a:fld>
            <a:endParaRPr lang="en-US"/>
          </a:p>
        </p:txBody>
      </p:sp>
      <p:sp>
        <p:nvSpPr>
          <p:cNvPr id="6" name="Marcador de pie de página 5"/>
          <p:cNvSpPr>
            <a:spLocks noGrp="1"/>
          </p:cNvSpPr>
          <p:nvPr>
            <p:ph type="ftr" sz="quarter" idx="11"/>
          </p:nvPr>
        </p:nvSpPr>
        <p:spPr/>
        <p:txBody>
          <a:bodyPr/>
          <a:lstStyle/>
          <a:p>
            <a:r>
              <a:rPr lang="de-DE"/>
              <a:t>TUCed - M.A. Studiengang Integrative Lerntherapie, DG 8</a:t>
            </a:r>
            <a:endParaRPr lang="en-US" dirty="0"/>
          </a:p>
        </p:txBody>
      </p:sp>
      <p:sp>
        <p:nvSpPr>
          <p:cNvPr id="7" name="Marcador de número de diapositiva 6"/>
          <p:cNvSpPr>
            <a:spLocks noGrp="1"/>
          </p:cNvSpPr>
          <p:nvPr>
            <p:ph type="sldNum" sz="quarter" idx="12"/>
          </p:nvPr>
        </p:nvSpPr>
        <p:spPr/>
        <p:txBody>
          <a:bodyPr/>
          <a:lstStyle/>
          <a:p>
            <a:fld id="{1A9D366B-1E42-9E47-9213-7A0BF786C435}" type="slidenum">
              <a:rPr lang="en-US" smtClean="0"/>
              <a:t>‹Nr.›</a:t>
            </a:fld>
            <a:endParaRPr lang="en-US"/>
          </a:p>
        </p:txBody>
      </p:sp>
      <p:sp>
        <p:nvSpPr>
          <p:cNvPr id="2" name="Título 1"/>
          <p:cNvSpPr>
            <a:spLocks noGrp="1"/>
          </p:cNvSpPr>
          <p:nvPr>
            <p:ph type="title" hasCustomPrompt="1"/>
          </p:nvPr>
        </p:nvSpPr>
        <p:spPr>
          <a:xfrm>
            <a:off x="5427579" y="455588"/>
            <a:ext cx="3259189" cy="2117015"/>
          </a:xfrm>
        </p:spPr>
        <p:txBody>
          <a:bodyPr anchor="b">
            <a:noAutofit/>
          </a:bodyPr>
          <a:lstStyle>
            <a:lvl1pPr algn="l">
              <a:lnSpc>
                <a:spcPct val="90000"/>
              </a:lnSpc>
              <a:defRPr sz="3600" b="1"/>
            </a:lvl1pPr>
          </a:lstStyle>
          <a:p>
            <a:r>
              <a:rPr lang="en-US" dirty="0"/>
              <a:t>This is for your images too.</a:t>
            </a:r>
          </a:p>
        </p:txBody>
      </p:sp>
      <p:sp>
        <p:nvSpPr>
          <p:cNvPr id="4" name="Marcador de texto 3"/>
          <p:cNvSpPr>
            <a:spLocks noGrp="1"/>
          </p:cNvSpPr>
          <p:nvPr>
            <p:ph type="body" sz="half" idx="2" hasCustomPrompt="1"/>
          </p:nvPr>
        </p:nvSpPr>
        <p:spPr>
          <a:xfrm>
            <a:off x="5427579" y="5748421"/>
            <a:ext cx="3259189" cy="602374"/>
          </a:xfrm>
        </p:spPr>
        <p:txBody>
          <a:bodyPr anchor="t">
            <a:noAutofit/>
          </a:bodyPr>
          <a:lstStyle>
            <a:lvl1pPr marL="0" indent="0">
              <a:buNone/>
              <a:defRPr sz="1100" b="0" baseline="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a:t>Credit: Remember that behind every image, there’s a photographer. Let’s thank her with a credit or a link.</a:t>
            </a:r>
          </a:p>
        </p:txBody>
      </p:sp>
      <p:cxnSp>
        <p:nvCxnSpPr>
          <p:cNvPr id="9" name="Conector recto 8"/>
          <p:cNvCxnSpPr/>
          <p:nvPr userDrawn="1"/>
        </p:nvCxnSpPr>
        <p:spPr>
          <a:xfrm>
            <a:off x="5427579" y="2714070"/>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arcador de posición de imagen 2"/>
          <p:cNvSpPr>
            <a:spLocks noGrp="1"/>
          </p:cNvSpPr>
          <p:nvPr>
            <p:ph type="pic" idx="1" hasCustomPrompt="1"/>
          </p:nvPr>
        </p:nvSpPr>
        <p:spPr>
          <a:xfrm>
            <a:off x="457200" y="455588"/>
            <a:ext cx="4669860" cy="5895207"/>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The icon in the middle, do you see it? Click on it to add an image...</a:t>
            </a:r>
          </a:p>
        </p:txBody>
      </p:sp>
      <p:sp>
        <p:nvSpPr>
          <p:cNvPr id="13" name="Marcador de texto 12"/>
          <p:cNvSpPr>
            <a:spLocks noGrp="1"/>
          </p:cNvSpPr>
          <p:nvPr>
            <p:ph type="body" sz="quarter" idx="13" hasCustomPrompt="1"/>
          </p:nvPr>
        </p:nvSpPr>
        <p:spPr>
          <a:xfrm>
            <a:off x="5427884" y="2807647"/>
            <a:ext cx="3258916" cy="2874963"/>
          </a:xfrm>
        </p:spPr>
        <p:txBody>
          <a:bodyPr>
            <a:normAutofit/>
          </a:bodyPr>
          <a:lstStyle>
            <a:lvl1pPr marL="0" indent="0">
              <a:buNone/>
              <a:defRPr sz="1800" b="0" baseline="0">
                <a:solidFill>
                  <a:schemeClr val="tx1">
                    <a:lumMod val="75000"/>
                    <a:lumOff val="25000"/>
                  </a:schemeClr>
                </a:solidFill>
              </a:defRPr>
            </a:lvl1pPr>
          </a:lstStyle>
          <a:p>
            <a:pPr lvl="0"/>
            <a:r>
              <a:rPr lang="en-US" dirty="0"/>
              <a:t>If there’s a story behind your image, then this is the best place to put it. You have enough space for two paragraphs, even three reducing the size of the text. But don’t forget that less is almost always more!</a:t>
            </a:r>
          </a:p>
        </p:txBody>
      </p:sp>
    </p:spTree>
    <p:extLst>
      <p:ext uri="{BB962C8B-B14F-4D97-AF65-F5344CB8AC3E}">
        <p14:creationId xmlns:p14="http://schemas.microsoft.com/office/powerpoint/2010/main" val="807002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with Content 2">
    <p:spTree>
      <p:nvGrpSpPr>
        <p:cNvPr id="1" name=""/>
        <p:cNvGrpSpPr/>
        <p:nvPr/>
      </p:nvGrpSpPr>
      <p:grpSpPr>
        <a:xfrm>
          <a:off x="0" y="0"/>
          <a:ext cx="0" cy="0"/>
          <a:chOff x="0" y="0"/>
          <a:chExt cx="0" cy="0"/>
        </a:xfrm>
      </p:grpSpPr>
      <p:sp>
        <p:nvSpPr>
          <p:cNvPr id="8" name="Rectángulo 7"/>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ángulo 10"/>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Marcador de fecha 4"/>
          <p:cNvSpPr>
            <a:spLocks noGrp="1"/>
          </p:cNvSpPr>
          <p:nvPr>
            <p:ph type="dt" sz="half" idx="10"/>
          </p:nvPr>
        </p:nvSpPr>
        <p:spPr/>
        <p:txBody>
          <a:bodyPr/>
          <a:lstStyle/>
          <a:p>
            <a:fld id="{E546F978-566F-4CF0-B2DE-1F6745AE9884}" type="datetime1">
              <a:rPr lang="es-BO" smtClean="0"/>
              <a:t>10/9/2020</a:t>
            </a:fld>
            <a:endParaRPr lang="en-US"/>
          </a:p>
        </p:txBody>
      </p:sp>
      <p:sp>
        <p:nvSpPr>
          <p:cNvPr id="6" name="Marcador de pie de página 5"/>
          <p:cNvSpPr>
            <a:spLocks noGrp="1"/>
          </p:cNvSpPr>
          <p:nvPr>
            <p:ph type="ftr" sz="quarter" idx="11"/>
          </p:nvPr>
        </p:nvSpPr>
        <p:spPr/>
        <p:txBody>
          <a:bodyPr/>
          <a:lstStyle/>
          <a:p>
            <a:r>
              <a:rPr lang="de-DE"/>
              <a:t>TUCed - M.A. Studiengang Integrative Lerntherapie, DG 8</a:t>
            </a:r>
            <a:endParaRPr lang="en-US" dirty="0"/>
          </a:p>
        </p:txBody>
      </p:sp>
      <p:sp>
        <p:nvSpPr>
          <p:cNvPr id="7" name="Marcador de número de diapositiva 6"/>
          <p:cNvSpPr>
            <a:spLocks noGrp="1"/>
          </p:cNvSpPr>
          <p:nvPr>
            <p:ph type="sldNum" sz="quarter" idx="12"/>
          </p:nvPr>
        </p:nvSpPr>
        <p:spPr/>
        <p:txBody>
          <a:bodyPr/>
          <a:lstStyle/>
          <a:p>
            <a:fld id="{1A9D366B-1E42-9E47-9213-7A0BF786C435}" type="slidenum">
              <a:rPr lang="en-US" smtClean="0"/>
              <a:t>‹Nr.›</a:t>
            </a:fld>
            <a:endParaRPr lang="en-US"/>
          </a:p>
        </p:txBody>
      </p:sp>
      <p:sp>
        <p:nvSpPr>
          <p:cNvPr id="2" name="Título 1"/>
          <p:cNvSpPr>
            <a:spLocks noGrp="1"/>
          </p:cNvSpPr>
          <p:nvPr>
            <p:ph type="title" hasCustomPrompt="1"/>
          </p:nvPr>
        </p:nvSpPr>
        <p:spPr>
          <a:xfrm>
            <a:off x="457200" y="455588"/>
            <a:ext cx="3259189" cy="2117015"/>
          </a:xfrm>
        </p:spPr>
        <p:txBody>
          <a:bodyPr anchor="b">
            <a:noAutofit/>
          </a:bodyPr>
          <a:lstStyle>
            <a:lvl1pPr algn="l">
              <a:lnSpc>
                <a:spcPct val="90000"/>
              </a:lnSpc>
              <a:defRPr sz="3600" b="1"/>
            </a:lvl1pPr>
          </a:lstStyle>
          <a:p>
            <a:r>
              <a:rPr lang="en-US" dirty="0"/>
              <a:t>This is for your images too.</a:t>
            </a:r>
          </a:p>
        </p:txBody>
      </p:sp>
      <p:sp>
        <p:nvSpPr>
          <p:cNvPr id="4" name="Marcador de texto 3"/>
          <p:cNvSpPr>
            <a:spLocks noGrp="1"/>
          </p:cNvSpPr>
          <p:nvPr>
            <p:ph type="body" sz="half" idx="2" hasCustomPrompt="1"/>
          </p:nvPr>
        </p:nvSpPr>
        <p:spPr>
          <a:xfrm>
            <a:off x="457200" y="5748421"/>
            <a:ext cx="3259189" cy="602374"/>
          </a:xfrm>
        </p:spPr>
        <p:txBody>
          <a:bodyPr anchor="t">
            <a:noAutofit/>
          </a:bodyPr>
          <a:lstStyle>
            <a:lvl1pPr marL="0" indent="0">
              <a:buNone/>
              <a:defRPr sz="1100" b="0" baseline="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a:t>Credit: Remember that behind every image, there’s a photographer. Let’s thank her with a credit or a link.</a:t>
            </a:r>
          </a:p>
        </p:txBody>
      </p:sp>
      <p:cxnSp>
        <p:nvCxnSpPr>
          <p:cNvPr id="9" name="Conector recto 8"/>
          <p:cNvCxnSpPr/>
          <p:nvPr userDrawn="1"/>
        </p:nvCxnSpPr>
        <p:spPr>
          <a:xfrm>
            <a:off x="3021231" y="2714070"/>
            <a:ext cx="695158"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arcador de posición de imagen 2"/>
          <p:cNvSpPr>
            <a:spLocks noGrp="1"/>
          </p:cNvSpPr>
          <p:nvPr>
            <p:ph type="pic" idx="1" hasCustomPrompt="1"/>
          </p:nvPr>
        </p:nvSpPr>
        <p:spPr>
          <a:xfrm>
            <a:off x="4016908" y="455588"/>
            <a:ext cx="4669860" cy="5895207"/>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The icon in the middle, do you see it? Click on it to add an image...</a:t>
            </a:r>
          </a:p>
        </p:txBody>
      </p:sp>
      <p:sp>
        <p:nvSpPr>
          <p:cNvPr id="13" name="Marcador de texto 12"/>
          <p:cNvSpPr>
            <a:spLocks noGrp="1"/>
          </p:cNvSpPr>
          <p:nvPr>
            <p:ph type="body" sz="quarter" idx="13" hasCustomPrompt="1"/>
          </p:nvPr>
        </p:nvSpPr>
        <p:spPr>
          <a:xfrm>
            <a:off x="457505" y="2807647"/>
            <a:ext cx="3258916" cy="2874963"/>
          </a:xfrm>
        </p:spPr>
        <p:txBody>
          <a:bodyPr>
            <a:normAutofit/>
          </a:bodyPr>
          <a:lstStyle>
            <a:lvl1pPr marL="0" indent="0">
              <a:buNone/>
              <a:defRPr sz="1800" b="0" baseline="0">
                <a:solidFill>
                  <a:schemeClr val="tx1">
                    <a:lumMod val="75000"/>
                    <a:lumOff val="25000"/>
                  </a:schemeClr>
                </a:solidFill>
              </a:defRPr>
            </a:lvl1pPr>
          </a:lstStyle>
          <a:p>
            <a:pPr lvl="0"/>
            <a:r>
              <a:rPr lang="en-US" dirty="0"/>
              <a:t>If there’s a story behind your image, then this is the best place to put it. You have enough space for two paragraphs, even three reducing the size of the text. But don’t forget that less is almost always more!</a:t>
            </a:r>
          </a:p>
        </p:txBody>
      </p:sp>
    </p:spTree>
    <p:extLst>
      <p:ext uri="{BB962C8B-B14F-4D97-AF65-F5344CB8AC3E}">
        <p14:creationId xmlns:p14="http://schemas.microsoft.com/office/powerpoint/2010/main" val="1854585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Screen Image">
    <p:spTree>
      <p:nvGrpSpPr>
        <p:cNvPr id="1" name=""/>
        <p:cNvGrpSpPr/>
        <p:nvPr/>
      </p:nvGrpSpPr>
      <p:grpSpPr>
        <a:xfrm>
          <a:off x="0" y="0"/>
          <a:ext cx="0" cy="0"/>
          <a:chOff x="0" y="0"/>
          <a:chExt cx="0" cy="0"/>
        </a:xfrm>
      </p:grpSpPr>
      <p:sp>
        <p:nvSpPr>
          <p:cNvPr id="8" name="Rectángulo 7"/>
          <p:cNvSpPr/>
          <p:nvPr userDrawn="1"/>
        </p:nvSpPr>
        <p:spPr>
          <a:xfrm>
            <a:off x="248488" y="121490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ángulo 10"/>
          <p:cNvSpPr/>
          <p:nvPr userDrawn="1"/>
        </p:nvSpPr>
        <p:spPr>
          <a:xfrm>
            <a:off x="248488" y="6350795"/>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posición de imagen 2"/>
          <p:cNvSpPr>
            <a:spLocks noGrp="1"/>
          </p:cNvSpPr>
          <p:nvPr>
            <p:ph type="pic" idx="1" hasCustomPrompt="1"/>
          </p:nvPr>
        </p:nvSpPr>
        <p:spPr>
          <a:xfrm>
            <a:off x="0" y="0"/>
            <a:ext cx="9144000" cy="6858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The icon in the middle, do you see it? </a:t>
            </a:r>
            <a:br>
              <a:rPr lang="en-US" dirty="0"/>
            </a:br>
            <a:r>
              <a:rPr lang="en-US" dirty="0"/>
              <a:t>Click on it to add a FULL SCREEN IMAGE too!</a:t>
            </a:r>
          </a:p>
        </p:txBody>
      </p:sp>
      <p:sp>
        <p:nvSpPr>
          <p:cNvPr id="5" name="Marcador de fecha 4"/>
          <p:cNvSpPr>
            <a:spLocks noGrp="1"/>
          </p:cNvSpPr>
          <p:nvPr>
            <p:ph type="dt" sz="half" idx="10"/>
          </p:nvPr>
        </p:nvSpPr>
        <p:spPr/>
        <p:txBody>
          <a:bodyPr/>
          <a:lstStyle/>
          <a:p>
            <a:fld id="{5950F2ED-F91A-4161-A040-46413AEE5393}" type="datetime1">
              <a:rPr lang="es-BO" smtClean="0"/>
              <a:t>10/9/2020</a:t>
            </a:fld>
            <a:endParaRPr lang="en-US"/>
          </a:p>
        </p:txBody>
      </p:sp>
      <p:sp>
        <p:nvSpPr>
          <p:cNvPr id="6" name="Marcador de pie de página 5"/>
          <p:cNvSpPr>
            <a:spLocks noGrp="1"/>
          </p:cNvSpPr>
          <p:nvPr>
            <p:ph type="ftr" sz="quarter" idx="11"/>
          </p:nvPr>
        </p:nvSpPr>
        <p:spPr/>
        <p:txBody>
          <a:bodyPr/>
          <a:lstStyle/>
          <a:p>
            <a:r>
              <a:rPr lang="de-DE"/>
              <a:t>TUCed - M.A. Studiengang Integrative Lerntherapie, DG 8</a:t>
            </a:r>
            <a:endParaRPr lang="en-US" dirty="0"/>
          </a:p>
        </p:txBody>
      </p:sp>
      <p:sp>
        <p:nvSpPr>
          <p:cNvPr id="7" name="Marcador de número de diapositiva 6"/>
          <p:cNvSpPr>
            <a:spLocks noGrp="1"/>
          </p:cNvSpPr>
          <p:nvPr>
            <p:ph type="sldNum" sz="quarter" idx="12"/>
          </p:nvPr>
        </p:nvSpPr>
        <p:spPr/>
        <p:txBody>
          <a:bodyPr/>
          <a:lstStyle/>
          <a:p>
            <a:fld id="{1A9D366B-1E42-9E47-9213-7A0BF786C435}" type="slidenum">
              <a:rPr lang="en-US" smtClean="0"/>
              <a:t>‹Nr.›</a:t>
            </a:fld>
            <a:endParaRPr lang="en-US"/>
          </a:p>
        </p:txBody>
      </p:sp>
    </p:spTree>
    <p:extLst>
      <p:ext uri="{BB962C8B-B14F-4D97-AF65-F5344CB8AC3E}">
        <p14:creationId xmlns:p14="http://schemas.microsoft.com/office/powerpoint/2010/main" val="3855208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noProof="0" dirty="0"/>
              <a:t>Treat it like a title*</a:t>
            </a:r>
          </a:p>
        </p:txBody>
      </p:sp>
      <p:sp>
        <p:nvSpPr>
          <p:cNvPr id="3" name="Marcador de texto 2"/>
          <p:cNvSpPr>
            <a:spLocks noGrp="1"/>
          </p:cNvSpPr>
          <p:nvPr>
            <p:ph type="body" idx="1"/>
          </p:nvPr>
        </p:nvSpPr>
        <p:spPr>
          <a:xfrm>
            <a:off x="457200" y="1600200"/>
            <a:ext cx="8229600" cy="4925667"/>
          </a:xfrm>
          <a:prstGeom prst="rect">
            <a:avLst/>
          </a:prstGeom>
        </p:spPr>
        <p:txBody>
          <a:bodyPr vert="horz" lIns="91440" tIns="45720" rIns="91440" bIns="45720" rtlCol="0">
            <a:normAutofit/>
          </a:bodyPr>
          <a:lstStyle/>
          <a:p>
            <a:pPr lvl="0"/>
            <a:r>
              <a:rPr lang="en-US" noProof="0" dirty="0"/>
              <a:t>Keep it simple</a:t>
            </a:r>
          </a:p>
          <a:p>
            <a:pPr lvl="1"/>
            <a:r>
              <a:rPr lang="en-US" noProof="0" dirty="0"/>
              <a:t>Don’t overuse these bullets!</a:t>
            </a:r>
          </a:p>
          <a:p>
            <a:pPr lvl="2"/>
            <a:r>
              <a:rPr lang="en-US" noProof="0" dirty="0"/>
              <a:t>We strongly recommend not to use these ones</a:t>
            </a:r>
          </a:p>
          <a:p>
            <a:pPr lvl="3"/>
            <a:r>
              <a:rPr lang="en-US" noProof="0" dirty="0"/>
              <a:t>Your audience won’t read these ones</a:t>
            </a:r>
          </a:p>
          <a:p>
            <a:pPr lvl="4"/>
            <a:r>
              <a:rPr lang="en-US" noProof="0" dirty="0"/>
              <a:t>Forget about it!</a:t>
            </a:r>
          </a:p>
        </p:txBody>
      </p:sp>
      <p:sp>
        <p:nvSpPr>
          <p:cNvPr id="4" name="Marcador de fecha 3"/>
          <p:cNvSpPr>
            <a:spLocks noGrp="1"/>
          </p:cNvSpPr>
          <p:nvPr>
            <p:ph type="dt" sz="half" idx="2"/>
          </p:nvPr>
        </p:nvSpPr>
        <p:spPr>
          <a:xfrm>
            <a:off x="6890388" y="6585490"/>
            <a:ext cx="1145266" cy="195608"/>
          </a:xfrm>
          <a:prstGeom prst="rect">
            <a:avLst/>
          </a:prstGeom>
        </p:spPr>
        <p:txBody>
          <a:bodyPr vert="horz" lIns="91440" tIns="45720" rIns="91440" bIns="45720" rtlCol="0" anchor="ctr"/>
          <a:lstStyle>
            <a:lvl1pPr algn="r">
              <a:defRPr sz="1000">
                <a:solidFill>
                  <a:schemeClr val="tx1">
                    <a:tint val="75000"/>
                  </a:schemeClr>
                </a:solidFill>
              </a:defRPr>
            </a:lvl1pPr>
          </a:lstStyle>
          <a:p>
            <a:fld id="{009B226D-1628-4C24-ABF0-4A18E62DA9F7}" type="datetime1">
              <a:rPr lang="es-BO" smtClean="0"/>
              <a:t>10/9/2020</a:t>
            </a:fld>
            <a:endParaRPr lang="en-US"/>
          </a:p>
        </p:txBody>
      </p:sp>
      <p:sp>
        <p:nvSpPr>
          <p:cNvPr id="5" name="Marcador de pie de página 4"/>
          <p:cNvSpPr>
            <a:spLocks noGrp="1"/>
          </p:cNvSpPr>
          <p:nvPr>
            <p:ph type="ftr" sz="quarter" idx="3"/>
          </p:nvPr>
        </p:nvSpPr>
        <p:spPr>
          <a:xfrm>
            <a:off x="457200" y="6585490"/>
            <a:ext cx="6433188" cy="195608"/>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TUCed - M.A. Studiengang Integrative Lerntherapie, DG 8</a:t>
            </a:r>
            <a:endParaRPr lang="en-US" dirty="0"/>
          </a:p>
        </p:txBody>
      </p:sp>
      <p:sp>
        <p:nvSpPr>
          <p:cNvPr id="6" name="Marcador de número de diapositiva 5"/>
          <p:cNvSpPr>
            <a:spLocks noGrp="1"/>
          </p:cNvSpPr>
          <p:nvPr>
            <p:ph type="sldNum" sz="quarter" idx="4"/>
          </p:nvPr>
        </p:nvSpPr>
        <p:spPr>
          <a:xfrm>
            <a:off x="8077200" y="6585490"/>
            <a:ext cx="609600" cy="195608"/>
          </a:xfrm>
          <a:prstGeom prst="rect">
            <a:avLst/>
          </a:prstGeom>
        </p:spPr>
        <p:txBody>
          <a:bodyPr vert="horz" lIns="91440" tIns="45720" rIns="91440" bIns="45720" rtlCol="0" anchor="ctr"/>
          <a:lstStyle>
            <a:lvl1pPr algn="r">
              <a:defRPr sz="1000">
                <a:solidFill>
                  <a:schemeClr val="tx1">
                    <a:tint val="75000"/>
                  </a:schemeClr>
                </a:solidFill>
              </a:defRPr>
            </a:lvl1pPr>
          </a:lstStyle>
          <a:p>
            <a:fld id="{1A9D366B-1E42-9E47-9213-7A0BF786C435}" type="slidenum">
              <a:rPr lang="en-US" smtClean="0"/>
              <a:pPr/>
              <a:t>‹Nr.›</a:t>
            </a:fld>
            <a:endParaRPr lang="en-US"/>
          </a:p>
        </p:txBody>
      </p:sp>
      <p:cxnSp>
        <p:nvCxnSpPr>
          <p:cNvPr id="8" name="Conector recto 7"/>
          <p:cNvCxnSpPr/>
          <p:nvPr userDrawn="1"/>
        </p:nvCxnSpPr>
        <p:spPr>
          <a:xfrm>
            <a:off x="457200" y="6525867"/>
            <a:ext cx="8229600"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9" name="Conector recto 8"/>
          <p:cNvCxnSpPr/>
          <p:nvPr userDrawn="1"/>
        </p:nvCxnSpPr>
        <p:spPr>
          <a:xfrm>
            <a:off x="457200" y="1417638"/>
            <a:ext cx="8229600" cy="0"/>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22980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3" r:id="rId3"/>
    <p:sldLayoutId id="2147483675" r:id="rId4"/>
    <p:sldLayoutId id="2147483678" r:id="rId5"/>
    <p:sldLayoutId id="2147483681" r:id="rId6"/>
    <p:sldLayoutId id="2147483682" r:id="rId7"/>
    <p:sldLayoutId id="2147483703" r:id="rId8"/>
    <p:sldLayoutId id="2147483684" r:id="rId9"/>
    <p:sldLayoutId id="2147483685" r:id="rId10"/>
    <p:sldLayoutId id="2147483686" r:id="rId11"/>
    <p:sldLayoutId id="2147483679" r:id="rId12"/>
    <p:sldLayoutId id="2147483687" r:id="rId13"/>
    <p:sldLayoutId id="2147483688" r:id="rId14"/>
    <p:sldLayoutId id="2147483689" r:id="rId15"/>
    <p:sldLayoutId id="2147483704" r:id="rId16"/>
    <p:sldLayoutId id="2147483705" r:id="rId17"/>
    <p:sldLayoutId id="2147483691" r:id="rId18"/>
    <p:sldLayoutId id="2147483692" r:id="rId19"/>
    <p:sldLayoutId id="2147483693" r:id="rId20"/>
    <p:sldLayoutId id="2147483706" r:id="rId21"/>
    <p:sldLayoutId id="2147483694" r:id="rId22"/>
    <p:sldLayoutId id="2147483697" r:id="rId23"/>
    <p:sldLayoutId id="2147483695" r:id="rId24"/>
    <p:sldLayoutId id="2147483696" r:id="rId25"/>
    <p:sldLayoutId id="2147483708" r:id="rId26"/>
    <p:sldLayoutId id="2147483698" r:id="rId27"/>
    <p:sldLayoutId id="2147483709" r:id="rId28"/>
    <p:sldLayoutId id="2147483700" r:id="rId29"/>
    <p:sldLayoutId id="2147483710" r:id="rId30"/>
    <p:sldLayoutId id="2147483701" r:id="rId31"/>
    <p:sldLayoutId id="2147483707" r:id="rId32"/>
    <p:sldLayoutId id="2147483702" r:id="rId33"/>
  </p:sldLayoutIdLst>
  <p:hf hdr="0" dt="0"/>
  <p:txStyles>
    <p:titleStyle>
      <a:lvl1pPr algn="l" defTabSz="457200" rtl="0" eaLnBrk="1" latinLnBrk="0" hangingPunct="1">
        <a:spcBef>
          <a:spcPct val="0"/>
        </a:spcBef>
        <a:buNone/>
        <a:defRPr sz="4800" b="1"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tx1"/>
        </a:buClr>
        <a:buSzPct val="70000"/>
        <a:buFont typeface="Courier New"/>
        <a:buChar char="o"/>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baseline="0">
          <a:solidFill>
            <a:schemeClr val="tx1"/>
          </a:solidFill>
          <a:latin typeface="+mn-lt"/>
          <a:ea typeface="+mn-ea"/>
          <a:cs typeface="+mn-cs"/>
        </a:defRPr>
      </a:lvl3pPr>
      <a:lvl4pPr marL="1600200" indent="-228600" algn="l" defTabSz="457200" rtl="0" eaLnBrk="1" latinLnBrk="0" hangingPunct="1">
        <a:spcBef>
          <a:spcPct val="20000"/>
        </a:spcBef>
        <a:buSzPct val="70000"/>
        <a:buFont typeface="Courier New"/>
        <a:buChar char="o"/>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baseline="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914650"/>
            <a:ext cx="7772400" cy="1638395"/>
          </a:xfrm>
        </p:spPr>
        <p:txBody>
          <a:bodyPr>
            <a:noAutofit/>
          </a:bodyPr>
          <a:lstStyle/>
          <a:p>
            <a:r>
              <a:rPr lang="de-DE" sz="6600" dirty="0" smtClean="0"/>
              <a:t>Betriebspraktikum </a:t>
            </a:r>
            <a:r>
              <a:rPr lang="de-DE" sz="6600" dirty="0" smtClean="0"/>
              <a:t>2020/2021</a:t>
            </a:r>
            <a:endParaRPr lang="de-DE" sz="6600" dirty="0"/>
          </a:p>
        </p:txBody>
      </p:sp>
      <p:sp>
        <p:nvSpPr>
          <p:cNvPr id="3" name="Subtítulo 2"/>
          <p:cNvSpPr>
            <a:spLocks noGrp="1"/>
          </p:cNvSpPr>
          <p:nvPr>
            <p:ph type="subTitle" idx="1"/>
          </p:nvPr>
        </p:nvSpPr>
        <p:spPr/>
        <p:txBody>
          <a:bodyPr>
            <a:normAutofit/>
          </a:bodyPr>
          <a:lstStyle/>
          <a:p>
            <a:endParaRPr lang="de-DE" sz="1050" dirty="0" smtClean="0"/>
          </a:p>
          <a:p>
            <a:r>
              <a:rPr lang="de-DE" sz="2400" dirty="0" smtClean="0"/>
              <a:t>Informationen für Eltern </a:t>
            </a:r>
          </a:p>
          <a:p>
            <a:r>
              <a:rPr lang="en-US" sz="2400" dirty="0" err="1" smtClean="0"/>
              <a:t>Praktikumsverantwortliche</a:t>
            </a:r>
            <a:r>
              <a:rPr lang="en-US" sz="2400" dirty="0" smtClean="0"/>
              <a:t>: Nadine </a:t>
            </a:r>
            <a:r>
              <a:rPr lang="en-US" sz="2400" dirty="0" err="1" smtClean="0"/>
              <a:t>Bolz</a:t>
            </a:r>
            <a:endParaRPr lang="en-US" sz="2400" dirty="0"/>
          </a:p>
        </p:txBody>
      </p:sp>
      <p:sp>
        <p:nvSpPr>
          <p:cNvPr id="5" name="Título 1"/>
          <p:cNvSpPr txBox="1">
            <a:spLocks/>
          </p:cNvSpPr>
          <p:nvPr/>
        </p:nvSpPr>
        <p:spPr>
          <a:xfrm>
            <a:off x="685800" y="579841"/>
            <a:ext cx="7772400" cy="1005120"/>
          </a:xfrm>
          <a:prstGeom prst="rect">
            <a:avLst/>
          </a:prstGeom>
        </p:spPr>
        <p:txBody>
          <a:bodyPr vert="horz" lIns="91440" tIns="45720" rIns="91440" bIns="45720" rtlCol="0" anchor="t">
            <a:normAutofit lnSpcReduction="10000"/>
          </a:bodyPr>
          <a:lstStyle>
            <a:lvl1pPr algn="l" defTabSz="457200" rtl="0" eaLnBrk="1" latinLnBrk="0" hangingPunct="1">
              <a:lnSpc>
                <a:spcPct val="80000"/>
              </a:lnSpc>
              <a:spcBef>
                <a:spcPct val="0"/>
              </a:spcBef>
              <a:buNone/>
              <a:defRPr sz="8800" b="1" kern="1200" baseline="0">
                <a:solidFill>
                  <a:schemeClr val="tx1"/>
                </a:solidFill>
                <a:latin typeface="+mj-lt"/>
                <a:ea typeface="+mj-ea"/>
                <a:cs typeface="+mj-cs"/>
              </a:defRPr>
            </a:lvl1pPr>
          </a:lstStyle>
          <a:p>
            <a:pPr>
              <a:lnSpc>
                <a:spcPct val="100000"/>
              </a:lnSpc>
            </a:pPr>
            <a:r>
              <a:rPr lang="de-DE" sz="2000" b="0" dirty="0" smtClean="0">
                <a:solidFill>
                  <a:schemeClr val="tx1">
                    <a:lumMod val="65000"/>
                    <a:lumOff val="35000"/>
                  </a:schemeClr>
                </a:solidFill>
                <a:latin typeface="+mn-lt"/>
                <a:ea typeface="+mn-ea"/>
                <a:cs typeface="+mn-cs"/>
              </a:rPr>
              <a:t>Landesgymnasium für Sport Leipzig</a:t>
            </a:r>
          </a:p>
          <a:p>
            <a:pPr>
              <a:lnSpc>
                <a:spcPct val="100000"/>
              </a:lnSpc>
            </a:pPr>
            <a:r>
              <a:rPr lang="de-DE" sz="2000" b="0" dirty="0" err="1" smtClean="0">
                <a:solidFill>
                  <a:schemeClr val="tx1">
                    <a:lumMod val="65000"/>
                    <a:lumOff val="35000"/>
                  </a:schemeClr>
                </a:solidFill>
                <a:latin typeface="+mn-lt"/>
                <a:ea typeface="+mn-ea"/>
                <a:cs typeface="+mn-cs"/>
              </a:rPr>
              <a:t>Marschner</a:t>
            </a:r>
            <a:r>
              <a:rPr lang="de-DE" sz="2000" b="0" dirty="0" smtClean="0">
                <a:solidFill>
                  <a:schemeClr val="tx1">
                    <a:lumMod val="65000"/>
                    <a:lumOff val="35000"/>
                  </a:schemeClr>
                </a:solidFill>
                <a:latin typeface="+mn-lt"/>
                <a:ea typeface="+mn-ea"/>
                <a:cs typeface="+mn-cs"/>
              </a:rPr>
              <a:t> Straße 30</a:t>
            </a:r>
          </a:p>
          <a:p>
            <a:pPr>
              <a:lnSpc>
                <a:spcPct val="100000"/>
              </a:lnSpc>
            </a:pPr>
            <a:r>
              <a:rPr lang="de-DE" sz="2000" b="0" dirty="0" smtClean="0">
                <a:solidFill>
                  <a:schemeClr val="tx1">
                    <a:lumMod val="65000"/>
                    <a:lumOff val="35000"/>
                  </a:schemeClr>
                </a:solidFill>
                <a:latin typeface="+mn-lt"/>
                <a:ea typeface="+mn-ea"/>
                <a:cs typeface="+mn-cs"/>
              </a:rPr>
              <a:t>04109 Leipzig</a:t>
            </a:r>
            <a:endParaRPr lang="de-DE" sz="2000" b="0" dirty="0">
              <a:solidFill>
                <a:schemeClr val="tx1">
                  <a:lumMod val="65000"/>
                  <a:lumOff val="35000"/>
                </a:schemeClr>
              </a:solidFill>
              <a:latin typeface="+mn-lt"/>
              <a:ea typeface="+mn-ea"/>
              <a:cs typeface="+mn-cs"/>
            </a:endParaRPr>
          </a:p>
        </p:txBody>
      </p:sp>
      <p:pic>
        <p:nvPicPr>
          <p:cNvPr id="8" name="Grafik 7"/>
          <p:cNvPicPr>
            <a:picLocks noChangeAspect="1"/>
          </p:cNvPicPr>
          <p:nvPr/>
        </p:nvPicPr>
        <p:blipFill>
          <a:blip r:embed="rId2"/>
          <a:stretch>
            <a:fillRect/>
          </a:stretch>
        </p:blipFill>
        <p:spPr>
          <a:xfrm>
            <a:off x="6063111" y="579840"/>
            <a:ext cx="2395089" cy="926743"/>
          </a:xfrm>
          <a:prstGeom prst="rect">
            <a:avLst/>
          </a:prstGeom>
        </p:spPr>
      </p:pic>
    </p:spTree>
    <p:extLst>
      <p:ext uri="{BB962C8B-B14F-4D97-AF65-F5344CB8AC3E}">
        <p14:creationId xmlns:p14="http://schemas.microsoft.com/office/powerpoint/2010/main" val="1419620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Allgemein I</a:t>
            </a:r>
            <a:endParaRPr lang="de-DE" dirty="0"/>
          </a:p>
        </p:txBody>
      </p:sp>
      <p:sp>
        <p:nvSpPr>
          <p:cNvPr id="3" name="Inhaltsplatzhalter 2"/>
          <p:cNvSpPr>
            <a:spLocks noGrp="1"/>
          </p:cNvSpPr>
          <p:nvPr>
            <p:ph idx="1"/>
          </p:nvPr>
        </p:nvSpPr>
        <p:spPr/>
        <p:txBody>
          <a:bodyPr>
            <a:noAutofit/>
          </a:bodyPr>
          <a:lstStyle/>
          <a:p>
            <a:r>
              <a:rPr lang="de-DE" dirty="0"/>
              <a:t>A</a:t>
            </a:r>
            <a:r>
              <a:rPr lang="de-DE" dirty="0" smtClean="0"/>
              <a:t>lle </a:t>
            </a:r>
            <a:r>
              <a:rPr lang="de-DE" dirty="0" err="1" smtClean="0"/>
              <a:t>SchülerInnen</a:t>
            </a:r>
            <a:r>
              <a:rPr lang="de-DE" dirty="0" smtClean="0"/>
              <a:t> der Klassen </a:t>
            </a:r>
            <a:r>
              <a:rPr lang="de-DE" b="1" dirty="0" smtClean="0"/>
              <a:t>9</a:t>
            </a:r>
            <a:r>
              <a:rPr lang="de-DE" dirty="0" smtClean="0"/>
              <a:t>, </a:t>
            </a:r>
            <a:r>
              <a:rPr lang="de-DE" b="1" dirty="0" smtClean="0"/>
              <a:t>10 D1</a:t>
            </a:r>
            <a:r>
              <a:rPr lang="de-DE" dirty="0" smtClean="0"/>
              <a:t> absolvieren ein </a:t>
            </a:r>
            <a:r>
              <a:rPr lang="de-DE" dirty="0"/>
              <a:t>zweiwöchiges Betriebspraktikum </a:t>
            </a:r>
            <a:r>
              <a:rPr lang="de-DE" dirty="0" smtClean="0"/>
              <a:t>als Blockpraktikum in </a:t>
            </a:r>
            <a:r>
              <a:rPr lang="de-DE" dirty="0"/>
              <a:t>einem </a:t>
            </a:r>
            <a:r>
              <a:rPr lang="de-DE" dirty="0" smtClean="0"/>
              <a:t>Betrieb/ </a:t>
            </a:r>
            <a:r>
              <a:rPr lang="de-DE" dirty="0" smtClean="0"/>
              <a:t>Unternehmen </a:t>
            </a:r>
            <a:r>
              <a:rPr lang="de-DE" dirty="0" smtClean="0"/>
              <a:t>ihrer </a:t>
            </a:r>
            <a:r>
              <a:rPr lang="de-DE" dirty="0"/>
              <a:t>Wahl</a:t>
            </a:r>
            <a:r>
              <a:rPr lang="de-DE" dirty="0" smtClean="0"/>
              <a:t>.</a:t>
            </a:r>
          </a:p>
          <a:p>
            <a:endParaRPr lang="de-DE" sz="800" dirty="0"/>
          </a:p>
          <a:p>
            <a:r>
              <a:rPr lang="de-DE" u="sng" dirty="0" smtClean="0"/>
              <a:t>gesetzliche Grundlage </a:t>
            </a:r>
            <a:endParaRPr lang="de-DE" u="sng" dirty="0" smtClean="0"/>
          </a:p>
          <a:p>
            <a:pPr marL="0" indent="0">
              <a:buNone/>
            </a:pPr>
            <a:r>
              <a:rPr lang="de-DE" dirty="0" smtClean="0"/>
              <a:t>    </a:t>
            </a:r>
            <a:endParaRPr lang="de-DE" dirty="0" smtClean="0"/>
          </a:p>
          <a:p>
            <a:pPr marL="0" indent="0">
              <a:buNone/>
            </a:pPr>
            <a:r>
              <a:rPr lang="de-DE" dirty="0"/>
              <a:t> </a:t>
            </a:r>
            <a:r>
              <a:rPr lang="de-DE" dirty="0" smtClean="0"/>
              <a:t>  SOGYA §</a:t>
            </a:r>
            <a:r>
              <a:rPr lang="de-DE" dirty="0"/>
              <a:t>12a (3</a:t>
            </a:r>
            <a:r>
              <a:rPr lang="de-DE" dirty="0" smtClean="0"/>
              <a:t>)	</a:t>
            </a:r>
            <a:endParaRPr lang="de-DE" dirty="0"/>
          </a:p>
          <a:p>
            <a:pPr marL="0" indent="0">
              <a:buNone/>
            </a:pPr>
            <a:r>
              <a:rPr lang="de-DE" dirty="0"/>
              <a:t> </a:t>
            </a:r>
            <a:r>
              <a:rPr lang="de-DE" dirty="0" smtClean="0"/>
              <a:t>  „</a:t>
            </a:r>
            <a:r>
              <a:rPr lang="de-DE" dirty="0"/>
              <a:t>Handreichung Betriebspraktika</a:t>
            </a:r>
            <a:r>
              <a:rPr lang="de-DE" dirty="0" smtClean="0"/>
              <a:t>“</a:t>
            </a:r>
            <a:endParaRPr lang="de-DE" dirty="0"/>
          </a:p>
        </p:txBody>
      </p:sp>
      <p:sp>
        <p:nvSpPr>
          <p:cNvPr id="4" name="Fußzeilenplatzhalter 3"/>
          <p:cNvSpPr>
            <a:spLocks noGrp="1"/>
          </p:cNvSpPr>
          <p:nvPr>
            <p:ph type="ftr" sz="quarter" idx="11"/>
          </p:nvPr>
        </p:nvSpPr>
        <p:spPr/>
        <p:txBody>
          <a:bodyPr/>
          <a:lstStyle/>
          <a:p>
            <a:r>
              <a:rPr lang="de-DE" dirty="0" smtClean="0"/>
              <a:t>Elternabend – Informationen </a:t>
            </a:r>
            <a:r>
              <a:rPr lang="de-DE" dirty="0" smtClean="0"/>
              <a:t>Betriebspraktikum 2020/21</a:t>
            </a:r>
            <a:endParaRPr lang="en-US" dirty="0"/>
          </a:p>
        </p:txBody>
      </p:sp>
      <p:sp>
        <p:nvSpPr>
          <p:cNvPr id="5" name="Foliennummernplatzhalter 4"/>
          <p:cNvSpPr>
            <a:spLocks noGrp="1"/>
          </p:cNvSpPr>
          <p:nvPr>
            <p:ph type="sldNum" sz="quarter" idx="12"/>
          </p:nvPr>
        </p:nvSpPr>
        <p:spPr/>
        <p:txBody>
          <a:bodyPr/>
          <a:lstStyle/>
          <a:p>
            <a:fld id="{1A9D366B-1E42-9E47-9213-7A0BF786C435}" type="slidenum">
              <a:rPr lang="en-US" smtClean="0"/>
              <a:t>2</a:t>
            </a:fld>
            <a:endParaRPr lang="en-US"/>
          </a:p>
        </p:txBody>
      </p:sp>
      <p:pic>
        <p:nvPicPr>
          <p:cNvPr id="7" name="Grafik 6"/>
          <p:cNvPicPr>
            <a:picLocks noChangeAspect="1"/>
          </p:cNvPicPr>
          <p:nvPr/>
        </p:nvPicPr>
        <p:blipFill>
          <a:blip r:embed="rId2"/>
          <a:stretch>
            <a:fillRect/>
          </a:stretch>
        </p:blipFill>
        <p:spPr>
          <a:xfrm>
            <a:off x="6291711" y="382766"/>
            <a:ext cx="2395089" cy="926743"/>
          </a:xfrm>
          <a:prstGeom prst="rect">
            <a:avLst/>
          </a:prstGeom>
        </p:spPr>
      </p:pic>
    </p:spTree>
    <p:extLst>
      <p:ext uri="{BB962C8B-B14F-4D97-AF65-F5344CB8AC3E}">
        <p14:creationId xmlns:p14="http://schemas.microsoft.com/office/powerpoint/2010/main" val="650570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Allgemein II</a:t>
            </a:r>
            <a:endParaRPr lang="de-DE" dirty="0"/>
          </a:p>
        </p:txBody>
      </p:sp>
      <p:sp>
        <p:nvSpPr>
          <p:cNvPr id="3" name="Inhaltsplatzhalter 2"/>
          <p:cNvSpPr>
            <a:spLocks noGrp="1"/>
          </p:cNvSpPr>
          <p:nvPr>
            <p:ph idx="1"/>
          </p:nvPr>
        </p:nvSpPr>
        <p:spPr/>
        <p:txBody>
          <a:bodyPr>
            <a:normAutofit/>
          </a:bodyPr>
          <a:lstStyle/>
          <a:p>
            <a:r>
              <a:rPr lang="de-DE" b="1" dirty="0" smtClean="0"/>
              <a:t>verbindliche</a:t>
            </a:r>
            <a:r>
              <a:rPr lang="de-DE" dirty="0" smtClean="0"/>
              <a:t> </a:t>
            </a:r>
            <a:r>
              <a:rPr lang="de-DE" dirty="0" smtClean="0"/>
              <a:t>Schulveranstaltung</a:t>
            </a:r>
            <a:endParaRPr lang="de-DE" dirty="0" smtClean="0"/>
          </a:p>
          <a:p>
            <a:pPr marL="0" indent="0">
              <a:buNone/>
            </a:pPr>
            <a:endParaRPr lang="de-DE" sz="800" dirty="0" smtClean="0"/>
          </a:p>
          <a:p>
            <a:r>
              <a:rPr lang="de-DE" dirty="0"/>
              <a:t>k</a:t>
            </a:r>
            <a:r>
              <a:rPr lang="de-DE" dirty="0" smtClean="0"/>
              <a:t>ein Vergütungsanspruch</a:t>
            </a:r>
            <a:endParaRPr lang="de-DE" dirty="0"/>
          </a:p>
          <a:p>
            <a:pPr marL="0" indent="0">
              <a:buNone/>
            </a:pPr>
            <a:endParaRPr lang="de-DE" sz="800" dirty="0" smtClean="0"/>
          </a:p>
          <a:p>
            <a:pPr marL="0" indent="0">
              <a:buNone/>
            </a:pPr>
            <a:endParaRPr lang="de-DE" dirty="0" smtClean="0"/>
          </a:p>
          <a:p>
            <a:pPr marL="0" indent="0">
              <a:buNone/>
            </a:pPr>
            <a:r>
              <a:rPr lang="de-DE" sz="3600" dirty="0" smtClean="0"/>
              <a:t>Praktikumstermin </a:t>
            </a:r>
            <a:r>
              <a:rPr lang="de-DE" sz="3600" dirty="0"/>
              <a:t>im Schuljahr </a:t>
            </a:r>
            <a:r>
              <a:rPr lang="de-DE" sz="3600" dirty="0" smtClean="0"/>
              <a:t>2020/21 </a:t>
            </a:r>
            <a:endParaRPr lang="de-DE" sz="3600" dirty="0"/>
          </a:p>
          <a:p>
            <a:pPr marL="0" indent="0">
              <a:buNone/>
            </a:pPr>
            <a:endParaRPr lang="de-DE" sz="800" dirty="0" smtClean="0"/>
          </a:p>
          <a:p>
            <a:pPr marL="0" indent="0" algn="just">
              <a:buNone/>
            </a:pPr>
            <a:r>
              <a:rPr lang="de-DE" sz="2800" dirty="0" smtClean="0"/>
              <a:t>	</a:t>
            </a:r>
            <a:r>
              <a:rPr lang="de-DE" sz="2800" dirty="0"/>
              <a:t> </a:t>
            </a:r>
            <a:r>
              <a:rPr lang="de-DE" sz="2800" dirty="0" smtClean="0"/>
              <a:t>  </a:t>
            </a:r>
            <a:r>
              <a:rPr lang="de-DE" sz="6000" b="1" dirty="0" smtClean="0"/>
              <a:t>07.12</a:t>
            </a:r>
            <a:r>
              <a:rPr lang="de-DE" sz="6000" b="1" dirty="0" smtClean="0"/>
              <a:t>. </a:t>
            </a:r>
            <a:r>
              <a:rPr lang="de-DE" sz="6000" b="1" dirty="0"/>
              <a:t>- </a:t>
            </a:r>
            <a:r>
              <a:rPr lang="de-DE" sz="6000" b="1" dirty="0" smtClean="0"/>
              <a:t>18</a:t>
            </a:r>
            <a:r>
              <a:rPr lang="de-DE" sz="6000" b="1" dirty="0" smtClean="0"/>
              <a:t>.12.2020</a:t>
            </a:r>
            <a:endParaRPr lang="de-DE" sz="6000" b="1" dirty="0"/>
          </a:p>
          <a:p>
            <a:pPr marL="0" indent="0">
              <a:buNone/>
            </a:pPr>
            <a:endParaRPr lang="de-DE" dirty="0"/>
          </a:p>
          <a:p>
            <a:pPr marL="0" indent="0">
              <a:buNone/>
            </a:pPr>
            <a:endParaRPr lang="de-DE" dirty="0"/>
          </a:p>
        </p:txBody>
      </p:sp>
      <p:sp>
        <p:nvSpPr>
          <p:cNvPr id="4" name="Fußzeilenplatzhalter 3"/>
          <p:cNvSpPr>
            <a:spLocks noGrp="1"/>
          </p:cNvSpPr>
          <p:nvPr>
            <p:ph type="ftr" sz="quarter" idx="11"/>
          </p:nvPr>
        </p:nvSpPr>
        <p:spPr/>
        <p:txBody>
          <a:bodyPr/>
          <a:lstStyle/>
          <a:p>
            <a:r>
              <a:rPr lang="de-DE" dirty="0" smtClean="0"/>
              <a:t>Elternabend – Informationen </a:t>
            </a:r>
            <a:r>
              <a:rPr lang="de-DE" dirty="0" smtClean="0"/>
              <a:t>Betriebspraktikum 2020/21</a:t>
            </a:r>
            <a:endParaRPr lang="en-US" dirty="0"/>
          </a:p>
        </p:txBody>
      </p:sp>
      <p:sp>
        <p:nvSpPr>
          <p:cNvPr id="5" name="Foliennummernplatzhalter 4"/>
          <p:cNvSpPr>
            <a:spLocks noGrp="1"/>
          </p:cNvSpPr>
          <p:nvPr>
            <p:ph type="sldNum" sz="quarter" idx="12"/>
          </p:nvPr>
        </p:nvSpPr>
        <p:spPr/>
        <p:txBody>
          <a:bodyPr/>
          <a:lstStyle/>
          <a:p>
            <a:fld id="{1A9D366B-1E42-9E47-9213-7A0BF786C435}" type="slidenum">
              <a:rPr lang="en-US" smtClean="0"/>
              <a:t>3</a:t>
            </a:fld>
            <a:endParaRPr lang="en-US"/>
          </a:p>
        </p:txBody>
      </p:sp>
      <p:pic>
        <p:nvPicPr>
          <p:cNvPr id="6" name="Grafik 5"/>
          <p:cNvPicPr>
            <a:picLocks noChangeAspect="1"/>
          </p:cNvPicPr>
          <p:nvPr/>
        </p:nvPicPr>
        <p:blipFill>
          <a:blip r:embed="rId2"/>
          <a:stretch>
            <a:fillRect/>
          </a:stretch>
        </p:blipFill>
        <p:spPr>
          <a:xfrm>
            <a:off x="6291711" y="382766"/>
            <a:ext cx="2395089" cy="926743"/>
          </a:xfrm>
          <a:prstGeom prst="rect">
            <a:avLst/>
          </a:prstGeom>
        </p:spPr>
      </p:pic>
    </p:spTree>
    <p:extLst>
      <p:ext uri="{BB962C8B-B14F-4D97-AF65-F5344CB8AC3E}">
        <p14:creationId xmlns:p14="http://schemas.microsoft.com/office/powerpoint/2010/main" val="1070446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de-DE" dirty="0" smtClean="0"/>
              <a:t>Kernziele</a:t>
            </a:r>
            <a:endParaRPr lang="en-US" dirty="0"/>
          </a:p>
        </p:txBody>
      </p:sp>
      <p:sp>
        <p:nvSpPr>
          <p:cNvPr id="3" name="Marcador de contenido 2"/>
          <p:cNvSpPr>
            <a:spLocks noGrp="1"/>
          </p:cNvSpPr>
          <p:nvPr>
            <p:ph idx="1"/>
          </p:nvPr>
        </p:nvSpPr>
        <p:spPr/>
        <p:txBody>
          <a:bodyPr>
            <a:normAutofit fontScale="92500" lnSpcReduction="20000"/>
          </a:bodyPr>
          <a:lstStyle/>
          <a:p>
            <a:pPr>
              <a:buFont typeface="Arial" panose="020B0604020202020204" pitchFamily="34" charset="0"/>
              <a:buChar char="•"/>
            </a:pPr>
            <a:r>
              <a:rPr lang="de-DE" sz="3300" dirty="0" smtClean="0"/>
              <a:t>Berufsfelder und Berufsbilder </a:t>
            </a:r>
            <a:r>
              <a:rPr lang="de-DE" sz="3300" dirty="0" smtClean="0"/>
              <a:t>kennenlernen,</a:t>
            </a:r>
            <a:endParaRPr lang="de-DE" sz="3300" dirty="0" smtClean="0"/>
          </a:p>
          <a:p>
            <a:pPr>
              <a:buFont typeface="Arial" panose="020B0604020202020204" pitchFamily="34" charset="0"/>
              <a:buChar char="•"/>
            </a:pPr>
            <a:r>
              <a:rPr lang="de-DE" sz="3300" dirty="0"/>
              <a:t>s</a:t>
            </a:r>
            <a:r>
              <a:rPr lang="de-DE" sz="3300" dirty="0" smtClean="0"/>
              <a:t>ich praxisorientiert mit der Arbeitswelt auseinandersetzen,</a:t>
            </a:r>
            <a:endParaRPr lang="de-DE" sz="3300" dirty="0"/>
          </a:p>
          <a:p>
            <a:r>
              <a:rPr lang="de-DE" sz="3300" dirty="0" smtClean="0"/>
              <a:t>eigene Stärken und Fähigkeiten in Beziehung zu beruflichen Anforderungen setzen,</a:t>
            </a:r>
            <a:endParaRPr lang="de-DE" sz="3300" dirty="0"/>
          </a:p>
          <a:p>
            <a:r>
              <a:rPr lang="de-DE" sz="3300" dirty="0" smtClean="0"/>
              <a:t>eigene Berufs- und Studienvorstellungen entwickeln bzw. </a:t>
            </a:r>
            <a:r>
              <a:rPr lang="de-DE" sz="3300" dirty="0" smtClean="0"/>
              <a:t>konkretisieren,</a:t>
            </a:r>
            <a:endParaRPr lang="de-DE" sz="3300" dirty="0" smtClean="0"/>
          </a:p>
          <a:p>
            <a:r>
              <a:rPr lang="de-DE" sz="3300" dirty="0" smtClean="0"/>
              <a:t>Zugänge zu Ausbildung und Beruf bzw. Studium kennenlernen</a:t>
            </a:r>
          </a:p>
          <a:p>
            <a:endParaRPr lang="de-DE" sz="2800" dirty="0" smtClean="0"/>
          </a:p>
        </p:txBody>
      </p:sp>
      <p:sp>
        <p:nvSpPr>
          <p:cNvPr id="7" name="Marcador de pie de página 6"/>
          <p:cNvSpPr>
            <a:spLocks noGrp="1"/>
          </p:cNvSpPr>
          <p:nvPr>
            <p:ph type="ftr" sz="quarter" idx="11"/>
          </p:nvPr>
        </p:nvSpPr>
        <p:spPr>
          <a:xfrm>
            <a:off x="457199" y="6585490"/>
            <a:ext cx="8229601" cy="195608"/>
          </a:xfrm>
        </p:spPr>
        <p:txBody>
          <a:bodyPr/>
          <a:lstStyle/>
          <a:p>
            <a:r>
              <a:rPr lang="de-DE" dirty="0" smtClean="0"/>
              <a:t>Elternabend – Informationen zum </a:t>
            </a:r>
            <a:r>
              <a:rPr lang="de-DE" dirty="0" smtClean="0"/>
              <a:t>Betriebspraktikum 2020/21</a:t>
            </a:r>
            <a:endParaRPr lang="en-US" dirty="0"/>
          </a:p>
        </p:txBody>
      </p:sp>
      <p:sp>
        <p:nvSpPr>
          <p:cNvPr id="4" name="Foliennummernplatzhalter 3"/>
          <p:cNvSpPr>
            <a:spLocks noGrp="1"/>
          </p:cNvSpPr>
          <p:nvPr>
            <p:ph type="sldNum" sz="quarter" idx="12"/>
          </p:nvPr>
        </p:nvSpPr>
        <p:spPr>
          <a:xfrm>
            <a:off x="8077200" y="6585490"/>
            <a:ext cx="609600" cy="195608"/>
          </a:xfrm>
        </p:spPr>
        <p:txBody>
          <a:bodyPr/>
          <a:lstStyle/>
          <a:p>
            <a:fld id="{1A9D366B-1E42-9E47-9213-7A0BF786C435}" type="slidenum">
              <a:rPr lang="en-US" smtClean="0"/>
              <a:t>4</a:t>
            </a:fld>
            <a:endParaRPr lang="en-US" dirty="0"/>
          </a:p>
        </p:txBody>
      </p:sp>
      <p:pic>
        <p:nvPicPr>
          <p:cNvPr id="6" name="Grafik 5"/>
          <p:cNvPicPr>
            <a:picLocks noChangeAspect="1"/>
          </p:cNvPicPr>
          <p:nvPr/>
        </p:nvPicPr>
        <p:blipFill>
          <a:blip r:embed="rId2"/>
          <a:stretch>
            <a:fillRect/>
          </a:stretch>
        </p:blipFill>
        <p:spPr>
          <a:xfrm>
            <a:off x="6291711" y="382766"/>
            <a:ext cx="2395089" cy="926743"/>
          </a:xfrm>
          <a:prstGeom prst="rect">
            <a:avLst/>
          </a:prstGeom>
        </p:spPr>
      </p:pic>
    </p:spTree>
    <p:extLst>
      <p:ext uri="{BB962C8B-B14F-4D97-AF65-F5344CB8AC3E}">
        <p14:creationId xmlns:p14="http://schemas.microsoft.com/office/powerpoint/2010/main" val="1142455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Praktikumsbetriebe …</a:t>
            </a:r>
            <a:endParaRPr lang="de-DE" dirty="0"/>
          </a:p>
        </p:txBody>
      </p:sp>
      <p:sp>
        <p:nvSpPr>
          <p:cNvPr id="3" name="Inhaltsplatzhalter 2"/>
          <p:cNvSpPr>
            <a:spLocks noGrp="1"/>
          </p:cNvSpPr>
          <p:nvPr>
            <p:ph idx="1"/>
          </p:nvPr>
        </p:nvSpPr>
        <p:spPr/>
        <p:txBody>
          <a:bodyPr>
            <a:normAutofit/>
          </a:bodyPr>
          <a:lstStyle/>
          <a:p>
            <a:pPr marL="0" indent="0">
              <a:buNone/>
            </a:pPr>
            <a:r>
              <a:rPr lang="de-DE" dirty="0" smtClean="0"/>
              <a:t>… sind Unternehmen und Einrichtungen, die </a:t>
            </a:r>
            <a:r>
              <a:rPr lang="de-DE" dirty="0" err="1" smtClean="0"/>
              <a:t>SuS</a:t>
            </a:r>
            <a:r>
              <a:rPr lang="de-DE" dirty="0" smtClean="0"/>
              <a:t> die Umsetzung der o. g. Kernziele der Berufs- und Studienorientierung bezüglich des Erwerbs praktischer Erfahrungen ermöglichen.</a:t>
            </a:r>
          </a:p>
          <a:p>
            <a:pPr marL="0" indent="0">
              <a:buNone/>
            </a:pPr>
            <a:endParaRPr lang="de-DE" sz="800" dirty="0"/>
          </a:p>
          <a:p>
            <a:pPr marL="0" indent="0">
              <a:buNone/>
            </a:pPr>
            <a:r>
              <a:rPr lang="de-DE" b="1" dirty="0" smtClean="0"/>
              <a:t>Spätester</a:t>
            </a:r>
            <a:r>
              <a:rPr lang="de-DE" dirty="0" smtClean="0"/>
              <a:t> Abgabetermin </a:t>
            </a:r>
            <a:r>
              <a:rPr lang="de-DE" dirty="0" smtClean="0"/>
              <a:t>der ausgefüllten Praktikumsverträge </a:t>
            </a:r>
            <a:r>
              <a:rPr lang="de-DE" dirty="0" smtClean="0"/>
              <a:t>ist der</a:t>
            </a:r>
            <a:endParaRPr lang="de-DE" dirty="0"/>
          </a:p>
          <a:p>
            <a:endParaRPr lang="de-DE" sz="1600" dirty="0"/>
          </a:p>
          <a:p>
            <a:pPr marL="0" indent="0" algn="just">
              <a:buNone/>
            </a:pPr>
            <a:r>
              <a:rPr lang="de-DE" sz="4400" b="1" dirty="0" smtClean="0"/>
              <a:t>						13</a:t>
            </a:r>
            <a:r>
              <a:rPr lang="de-DE" sz="4400" b="1" dirty="0" smtClean="0"/>
              <a:t>.11.2020</a:t>
            </a:r>
            <a:endParaRPr lang="de-DE" sz="4400" b="1" dirty="0"/>
          </a:p>
          <a:p>
            <a:pPr marL="0" indent="0">
              <a:buNone/>
            </a:pPr>
            <a:endParaRPr lang="de-DE" sz="4400" b="1" dirty="0"/>
          </a:p>
          <a:p>
            <a:pPr marL="0" indent="0">
              <a:buNone/>
            </a:pPr>
            <a:endParaRPr lang="de-DE" dirty="0"/>
          </a:p>
        </p:txBody>
      </p:sp>
      <p:sp>
        <p:nvSpPr>
          <p:cNvPr id="4" name="Fußzeilenplatzhalter 3"/>
          <p:cNvSpPr>
            <a:spLocks noGrp="1"/>
          </p:cNvSpPr>
          <p:nvPr>
            <p:ph type="ftr" sz="quarter" idx="11"/>
          </p:nvPr>
        </p:nvSpPr>
        <p:spPr/>
        <p:txBody>
          <a:bodyPr/>
          <a:lstStyle/>
          <a:p>
            <a:r>
              <a:rPr lang="de-DE" dirty="0" smtClean="0"/>
              <a:t>Elternabend – Informationen </a:t>
            </a:r>
            <a:r>
              <a:rPr lang="de-DE" dirty="0" smtClean="0"/>
              <a:t>Betriebspraktikum 2020/21</a:t>
            </a:r>
            <a:endParaRPr lang="en-US" dirty="0"/>
          </a:p>
        </p:txBody>
      </p:sp>
      <p:sp>
        <p:nvSpPr>
          <p:cNvPr id="5" name="Foliennummernplatzhalter 4"/>
          <p:cNvSpPr>
            <a:spLocks noGrp="1"/>
          </p:cNvSpPr>
          <p:nvPr>
            <p:ph type="sldNum" sz="quarter" idx="12"/>
          </p:nvPr>
        </p:nvSpPr>
        <p:spPr/>
        <p:txBody>
          <a:bodyPr/>
          <a:lstStyle/>
          <a:p>
            <a:fld id="{1A9D366B-1E42-9E47-9213-7A0BF786C435}" type="slidenum">
              <a:rPr lang="en-US" smtClean="0"/>
              <a:t>5</a:t>
            </a:fld>
            <a:endParaRPr lang="en-US"/>
          </a:p>
        </p:txBody>
      </p:sp>
      <p:pic>
        <p:nvPicPr>
          <p:cNvPr id="6" name="Grafik 5"/>
          <p:cNvPicPr>
            <a:picLocks noChangeAspect="1"/>
          </p:cNvPicPr>
          <p:nvPr/>
        </p:nvPicPr>
        <p:blipFill>
          <a:blip r:embed="rId2"/>
          <a:stretch>
            <a:fillRect/>
          </a:stretch>
        </p:blipFill>
        <p:spPr>
          <a:xfrm>
            <a:off x="6359203" y="382766"/>
            <a:ext cx="2395089" cy="926743"/>
          </a:xfrm>
          <a:prstGeom prst="rect">
            <a:avLst/>
          </a:prstGeom>
        </p:spPr>
      </p:pic>
    </p:spTree>
    <p:extLst>
      <p:ext uri="{BB962C8B-B14F-4D97-AF65-F5344CB8AC3E}">
        <p14:creationId xmlns:p14="http://schemas.microsoft.com/office/powerpoint/2010/main" val="1275008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Kompetenzen</a:t>
            </a:r>
            <a:endParaRPr lang="de-DE" dirty="0"/>
          </a:p>
        </p:txBody>
      </p:sp>
      <p:sp>
        <p:nvSpPr>
          <p:cNvPr id="3" name="Inhaltsplatzhalter 2"/>
          <p:cNvSpPr>
            <a:spLocks noGrp="1"/>
          </p:cNvSpPr>
          <p:nvPr>
            <p:ph idx="1"/>
          </p:nvPr>
        </p:nvSpPr>
        <p:spPr/>
        <p:txBody>
          <a:bodyPr>
            <a:noAutofit/>
          </a:bodyPr>
          <a:lstStyle/>
          <a:p>
            <a:pPr>
              <a:buFont typeface="Arial" panose="020B0604020202020204" pitchFamily="34" charset="0"/>
              <a:buChar char="•"/>
            </a:pPr>
            <a:r>
              <a:rPr lang="de-DE" dirty="0" smtClean="0"/>
              <a:t>Die </a:t>
            </a:r>
            <a:r>
              <a:rPr lang="de-DE" dirty="0" err="1" smtClean="0"/>
              <a:t>SuS</a:t>
            </a:r>
            <a:r>
              <a:rPr lang="de-DE" dirty="0" smtClean="0"/>
              <a:t> sollen Einblick </a:t>
            </a:r>
            <a:r>
              <a:rPr lang="de-DE" dirty="0" smtClean="0"/>
              <a:t>in akademische Berufe und die Berufsausbildung mit deren Aufstiegsmöglichkeiten </a:t>
            </a:r>
            <a:r>
              <a:rPr lang="de-DE" dirty="0" smtClean="0"/>
              <a:t>gewinnen.</a:t>
            </a:r>
            <a:endParaRPr lang="de-DE" dirty="0" smtClean="0"/>
          </a:p>
          <a:p>
            <a:pPr>
              <a:buFont typeface="Arial" panose="020B0604020202020204" pitchFamily="34" charset="0"/>
              <a:buChar char="•"/>
            </a:pPr>
            <a:endParaRPr lang="de-DE" sz="800" dirty="0" smtClean="0"/>
          </a:p>
          <a:p>
            <a:pPr>
              <a:buFont typeface="Arial" panose="020B0604020202020204" pitchFamily="34" charset="0"/>
              <a:buChar char="•"/>
            </a:pPr>
            <a:r>
              <a:rPr lang="de-DE" dirty="0" smtClean="0"/>
              <a:t>Die </a:t>
            </a:r>
            <a:r>
              <a:rPr lang="de-DE" dirty="0" err="1" smtClean="0"/>
              <a:t>SuS</a:t>
            </a:r>
            <a:r>
              <a:rPr lang="de-DE" dirty="0" smtClean="0"/>
              <a:t> sollen typische </a:t>
            </a:r>
            <a:r>
              <a:rPr lang="de-DE" dirty="0" smtClean="0"/>
              <a:t>Tätigkeiten und Arbeitsbedingungen </a:t>
            </a:r>
            <a:r>
              <a:rPr lang="de-DE" dirty="0" smtClean="0"/>
              <a:t>im </a:t>
            </a:r>
            <a:r>
              <a:rPr lang="de-DE" dirty="0" smtClean="0"/>
              <a:t>jeweils </a:t>
            </a:r>
            <a:r>
              <a:rPr lang="de-DE" dirty="0" smtClean="0"/>
              <a:t>ausgewählten </a:t>
            </a:r>
            <a:r>
              <a:rPr lang="de-DE" dirty="0" smtClean="0"/>
              <a:t>Berufsfeld/ Beruf </a:t>
            </a:r>
            <a:r>
              <a:rPr lang="de-DE" dirty="0" smtClean="0"/>
              <a:t>kennen.</a:t>
            </a:r>
            <a:endParaRPr lang="de-DE" dirty="0" smtClean="0"/>
          </a:p>
          <a:p>
            <a:pPr>
              <a:buFont typeface="Arial" panose="020B0604020202020204" pitchFamily="34" charset="0"/>
              <a:buChar char="•"/>
            </a:pPr>
            <a:endParaRPr lang="de-DE" sz="800" dirty="0" smtClean="0"/>
          </a:p>
          <a:p>
            <a:pPr>
              <a:buFont typeface="Arial" panose="020B0604020202020204" pitchFamily="34" charset="0"/>
              <a:buChar char="•"/>
            </a:pPr>
            <a:r>
              <a:rPr lang="de-DE" dirty="0" smtClean="0"/>
              <a:t>Die </a:t>
            </a:r>
            <a:r>
              <a:rPr lang="de-DE" dirty="0" err="1" smtClean="0"/>
              <a:t>SuS</a:t>
            </a:r>
            <a:r>
              <a:rPr lang="de-DE" dirty="0" smtClean="0"/>
              <a:t> sollen eigene </a:t>
            </a:r>
            <a:r>
              <a:rPr lang="de-DE" dirty="0" smtClean="0"/>
              <a:t>Stärken und Fähigkeiten in Bezug auf das ausgewählte Berufsfeld/ den Beruf </a:t>
            </a:r>
            <a:r>
              <a:rPr lang="de-DE" dirty="0" smtClean="0"/>
              <a:t>kennen.</a:t>
            </a:r>
            <a:endParaRPr lang="de-DE" dirty="0"/>
          </a:p>
        </p:txBody>
      </p:sp>
      <p:sp>
        <p:nvSpPr>
          <p:cNvPr id="4" name="Fußzeilenplatzhalter 3"/>
          <p:cNvSpPr>
            <a:spLocks noGrp="1"/>
          </p:cNvSpPr>
          <p:nvPr>
            <p:ph type="ftr" sz="quarter" idx="11"/>
          </p:nvPr>
        </p:nvSpPr>
        <p:spPr/>
        <p:txBody>
          <a:bodyPr/>
          <a:lstStyle/>
          <a:p>
            <a:r>
              <a:rPr lang="de-DE" dirty="0" smtClean="0"/>
              <a:t>Elternabend – Informationen zum </a:t>
            </a:r>
            <a:r>
              <a:rPr lang="de-DE" dirty="0" smtClean="0"/>
              <a:t>Betriebspraktikum 2020/21</a:t>
            </a:r>
            <a:endParaRPr lang="en-US" dirty="0"/>
          </a:p>
        </p:txBody>
      </p:sp>
      <p:sp>
        <p:nvSpPr>
          <p:cNvPr id="5" name="Foliennummernplatzhalter 4"/>
          <p:cNvSpPr>
            <a:spLocks noGrp="1"/>
          </p:cNvSpPr>
          <p:nvPr>
            <p:ph type="sldNum" sz="quarter" idx="12"/>
          </p:nvPr>
        </p:nvSpPr>
        <p:spPr/>
        <p:txBody>
          <a:bodyPr/>
          <a:lstStyle/>
          <a:p>
            <a:fld id="{1A9D366B-1E42-9E47-9213-7A0BF786C435}" type="slidenum">
              <a:rPr lang="en-US" smtClean="0"/>
              <a:t>6</a:t>
            </a:fld>
            <a:endParaRPr lang="en-US"/>
          </a:p>
        </p:txBody>
      </p:sp>
      <p:pic>
        <p:nvPicPr>
          <p:cNvPr id="6" name="Grafik 5"/>
          <p:cNvPicPr>
            <a:picLocks noChangeAspect="1"/>
          </p:cNvPicPr>
          <p:nvPr/>
        </p:nvPicPr>
        <p:blipFill>
          <a:blip r:embed="rId2"/>
          <a:stretch>
            <a:fillRect/>
          </a:stretch>
        </p:blipFill>
        <p:spPr>
          <a:xfrm>
            <a:off x="6291711" y="382766"/>
            <a:ext cx="2395089" cy="926743"/>
          </a:xfrm>
          <a:prstGeom prst="rect">
            <a:avLst/>
          </a:prstGeom>
        </p:spPr>
      </p:pic>
    </p:spTree>
    <p:extLst>
      <p:ext uri="{BB962C8B-B14F-4D97-AF65-F5344CB8AC3E}">
        <p14:creationId xmlns:p14="http://schemas.microsoft.com/office/powerpoint/2010/main" val="3256528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de-DE" dirty="0" smtClean="0"/>
              <a:t>Ergebnissicherung</a:t>
            </a:r>
            <a:endParaRPr lang="en-US" dirty="0"/>
          </a:p>
        </p:txBody>
      </p:sp>
      <p:sp>
        <p:nvSpPr>
          <p:cNvPr id="3" name="Marcador de contenido 2"/>
          <p:cNvSpPr>
            <a:spLocks noGrp="1"/>
          </p:cNvSpPr>
          <p:nvPr>
            <p:ph idx="1"/>
          </p:nvPr>
        </p:nvSpPr>
        <p:spPr/>
        <p:txBody>
          <a:bodyPr>
            <a:normAutofit fontScale="85000" lnSpcReduction="20000"/>
          </a:bodyPr>
          <a:lstStyle/>
          <a:p>
            <a:pPr lvl="0">
              <a:buFont typeface="Arial" panose="020B0604020202020204" pitchFamily="34" charset="0"/>
              <a:buChar char="•"/>
            </a:pPr>
            <a:r>
              <a:rPr lang="de-DE" sz="3800" dirty="0" smtClean="0"/>
              <a:t>Die </a:t>
            </a:r>
            <a:r>
              <a:rPr lang="de-DE" sz="3800" b="1" dirty="0" smtClean="0"/>
              <a:t>Praktikumsbeurteilung</a:t>
            </a:r>
            <a:r>
              <a:rPr lang="de-DE" sz="3800" dirty="0" smtClean="0"/>
              <a:t> </a:t>
            </a:r>
            <a:r>
              <a:rPr lang="de-DE" sz="3800" dirty="0" smtClean="0"/>
              <a:t>wird am Ende des Betriebspraktikums vom Unternehmen </a:t>
            </a:r>
            <a:r>
              <a:rPr lang="de-DE" sz="3800" dirty="0" smtClean="0"/>
              <a:t>ausgefüllt.</a:t>
            </a:r>
          </a:p>
          <a:p>
            <a:pPr lvl="0">
              <a:buFont typeface="Arial" panose="020B0604020202020204" pitchFamily="34" charset="0"/>
              <a:buChar char="•"/>
            </a:pPr>
            <a:endParaRPr lang="de-DE" sz="1000" dirty="0" smtClean="0"/>
          </a:p>
          <a:p>
            <a:pPr lvl="0">
              <a:buFont typeface="Arial" panose="020B0604020202020204" pitchFamily="34" charset="0"/>
              <a:buChar char="•"/>
            </a:pPr>
            <a:r>
              <a:rPr lang="de-DE" sz="3800" dirty="0" smtClean="0"/>
              <a:t>Die Anfertigung </a:t>
            </a:r>
            <a:r>
              <a:rPr lang="de-DE" sz="3800" dirty="0" smtClean="0"/>
              <a:t>eines </a:t>
            </a:r>
            <a:r>
              <a:rPr lang="de-DE" sz="3800" b="1" dirty="0" smtClean="0"/>
              <a:t>Praktikumsberichts</a:t>
            </a:r>
            <a:r>
              <a:rPr lang="de-DE" sz="3800" dirty="0" smtClean="0"/>
              <a:t> und dessen Bewertung </a:t>
            </a:r>
            <a:r>
              <a:rPr lang="de-DE" sz="3800" dirty="0" smtClean="0"/>
              <a:t>erfolgt im </a:t>
            </a:r>
            <a:r>
              <a:rPr lang="de-DE" sz="3800" dirty="0" smtClean="0"/>
              <a:t>Fach </a:t>
            </a:r>
            <a:r>
              <a:rPr lang="de-DE" sz="3800" dirty="0" smtClean="0"/>
              <a:t>GRW.</a:t>
            </a:r>
            <a:endParaRPr lang="de-DE" sz="3800" dirty="0" smtClean="0"/>
          </a:p>
          <a:p>
            <a:pPr lvl="0">
              <a:buFont typeface="Arial" panose="020B0604020202020204" pitchFamily="34" charset="0"/>
              <a:buChar char="•"/>
            </a:pPr>
            <a:endParaRPr lang="de-DE" sz="900" dirty="0"/>
          </a:p>
          <a:p>
            <a:pPr marL="0" indent="0">
              <a:buNone/>
            </a:pPr>
            <a:r>
              <a:rPr lang="de-DE" sz="3800" b="1" dirty="0" smtClean="0"/>
              <a:t>Spätester</a:t>
            </a:r>
            <a:r>
              <a:rPr lang="de-DE" sz="3800" dirty="0" smtClean="0"/>
              <a:t> Abgabetermin </a:t>
            </a:r>
            <a:r>
              <a:rPr lang="de-DE" sz="3800" dirty="0" smtClean="0"/>
              <a:t>für die </a:t>
            </a:r>
            <a:r>
              <a:rPr lang="de-DE" sz="3800" dirty="0" smtClean="0"/>
              <a:t>Praktikumsberichte ist der</a:t>
            </a:r>
            <a:endParaRPr lang="de-DE" sz="3800" dirty="0"/>
          </a:p>
          <a:p>
            <a:pPr marL="0" indent="0">
              <a:buNone/>
            </a:pPr>
            <a:r>
              <a:rPr lang="de-DE" sz="4400" dirty="0"/>
              <a:t>	</a:t>
            </a:r>
            <a:r>
              <a:rPr lang="de-DE" sz="4400" dirty="0" smtClean="0"/>
              <a:t>					</a:t>
            </a:r>
            <a:r>
              <a:rPr lang="de-DE" sz="7100" b="1" dirty="0" smtClean="0"/>
              <a:t>05.02.2021</a:t>
            </a:r>
            <a:endParaRPr lang="de-DE" sz="7100" b="1" dirty="0"/>
          </a:p>
          <a:p>
            <a:pPr marL="0" lvl="0" indent="0">
              <a:buNone/>
            </a:pPr>
            <a:endParaRPr lang="de-DE" sz="2800" dirty="0"/>
          </a:p>
        </p:txBody>
      </p:sp>
      <p:sp>
        <p:nvSpPr>
          <p:cNvPr id="7" name="Marcador de pie de página 6"/>
          <p:cNvSpPr>
            <a:spLocks noGrp="1"/>
          </p:cNvSpPr>
          <p:nvPr>
            <p:ph type="ftr" sz="quarter" idx="11"/>
          </p:nvPr>
        </p:nvSpPr>
        <p:spPr>
          <a:xfrm>
            <a:off x="457200" y="6583948"/>
            <a:ext cx="8229601" cy="195608"/>
          </a:xfrm>
        </p:spPr>
        <p:txBody>
          <a:bodyPr/>
          <a:lstStyle/>
          <a:p>
            <a:endParaRPr lang="de-DE" dirty="0" smtClean="0"/>
          </a:p>
          <a:p>
            <a:r>
              <a:rPr lang="de-DE" dirty="0" smtClean="0"/>
              <a:t>Elternabend </a:t>
            </a:r>
            <a:r>
              <a:rPr lang="de-DE" dirty="0"/>
              <a:t>– Informationen zum </a:t>
            </a:r>
            <a:r>
              <a:rPr lang="de-DE" dirty="0" smtClean="0"/>
              <a:t>Betriebspraktikum 2020/21</a:t>
            </a:r>
            <a:endParaRPr lang="en-US" dirty="0"/>
          </a:p>
          <a:p>
            <a:endParaRPr lang="en-US" dirty="0"/>
          </a:p>
        </p:txBody>
      </p:sp>
      <p:sp>
        <p:nvSpPr>
          <p:cNvPr id="6" name="Foliennummernplatzhalter 5"/>
          <p:cNvSpPr>
            <a:spLocks noGrp="1"/>
          </p:cNvSpPr>
          <p:nvPr>
            <p:ph type="sldNum" sz="quarter" idx="12"/>
          </p:nvPr>
        </p:nvSpPr>
        <p:spPr/>
        <p:txBody>
          <a:bodyPr/>
          <a:lstStyle/>
          <a:p>
            <a:fld id="{1A9D366B-1E42-9E47-9213-7A0BF786C435}" type="slidenum">
              <a:rPr lang="en-US" smtClean="0"/>
              <a:t>7</a:t>
            </a:fld>
            <a:endParaRPr lang="en-US"/>
          </a:p>
        </p:txBody>
      </p:sp>
      <p:pic>
        <p:nvPicPr>
          <p:cNvPr id="8" name="Grafik 7"/>
          <p:cNvPicPr>
            <a:picLocks noChangeAspect="1"/>
          </p:cNvPicPr>
          <p:nvPr/>
        </p:nvPicPr>
        <p:blipFill>
          <a:blip r:embed="rId2"/>
          <a:stretch>
            <a:fillRect/>
          </a:stretch>
        </p:blipFill>
        <p:spPr>
          <a:xfrm>
            <a:off x="6291712" y="382766"/>
            <a:ext cx="2395089" cy="926743"/>
          </a:xfrm>
          <a:prstGeom prst="rect">
            <a:avLst/>
          </a:prstGeom>
        </p:spPr>
      </p:pic>
    </p:spTree>
    <p:extLst>
      <p:ext uri="{BB962C8B-B14F-4D97-AF65-F5344CB8AC3E}">
        <p14:creationId xmlns:p14="http://schemas.microsoft.com/office/powerpoint/2010/main" val="3766088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p>
            <a:r>
              <a:rPr lang="de-DE" dirty="0" smtClean="0"/>
              <a:t>Sonstiges</a:t>
            </a:r>
            <a:endParaRPr lang="de-DE" dirty="0"/>
          </a:p>
        </p:txBody>
      </p:sp>
      <p:sp>
        <p:nvSpPr>
          <p:cNvPr id="25" name="Marcador de contenido 2"/>
          <p:cNvSpPr txBox="1">
            <a:spLocks/>
          </p:cNvSpPr>
          <p:nvPr/>
        </p:nvSpPr>
        <p:spPr>
          <a:xfrm>
            <a:off x="457200" y="4967654"/>
            <a:ext cx="8229600" cy="1556238"/>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tx1"/>
              </a:buClr>
              <a:buSzPct val="70000"/>
              <a:buFont typeface="Courier New"/>
              <a:buChar char="o"/>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baseline="0">
                <a:solidFill>
                  <a:schemeClr val="tx1"/>
                </a:solidFill>
                <a:latin typeface="+mn-lt"/>
                <a:ea typeface="+mn-ea"/>
                <a:cs typeface="+mn-cs"/>
              </a:defRPr>
            </a:lvl3pPr>
            <a:lvl4pPr marL="1600200" indent="-228600" algn="l" defTabSz="457200" rtl="0" eaLnBrk="1" latinLnBrk="0" hangingPunct="1">
              <a:spcBef>
                <a:spcPct val="20000"/>
              </a:spcBef>
              <a:buSzPct val="70000"/>
              <a:buFont typeface="Courier New"/>
              <a:buChar char="o"/>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baseline="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de-DE" sz="2800" dirty="0"/>
          </a:p>
        </p:txBody>
      </p:sp>
      <p:sp>
        <p:nvSpPr>
          <p:cNvPr id="13" name="Fußzeilenplatzhalter 12"/>
          <p:cNvSpPr>
            <a:spLocks noGrp="1"/>
          </p:cNvSpPr>
          <p:nvPr>
            <p:ph type="ftr" sz="quarter" idx="11"/>
          </p:nvPr>
        </p:nvSpPr>
        <p:spPr/>
        <p:txBody>
          <a:bodyPr/>
          <a:lstStyle/>
          <a:p>
            <a:r>
              <a:rPr lang="de-DE" dirty="0" smtClean="0"/>
              <a:t>Elternabend – Informationen </a:t>
            </a:r>
            <a:r>
              <a:rPr lang="de-DE" dirty="0" smtClean="0"/>
              <a:t>Betriebspraktikum 2020/21</a:t>
            </a:r>
            <a:endParaRPr lang="en-US" dirty="0"/>
          </a:p>
        </p:txBody>
      </p:sp>
      <p:sp>
        <p:nvSpPr>
          <p:cNvPr id="14" name="Foliennummernplatzhalter 13"/>
          <p:cNvSpPr>
            <a:spLocks noGrp="1"/>
          </p:cNvSpPr>
          <p:nvPr>
            <p:ph type="sldNum" sz="quarter" idx="12"/>
          </p:nvPr>
        </p:nvSpPr>
        <p:spPr/>
        <p:txBody>
          <a:bodyPr/>
          <a:lstStyle/>
          <a:p>
            <a:fld id="{1A9D366B-1E42-9E47-9213-7A0BF786C435}" type="slidenum">
              <a:rPr lang="en-US" smtClean="0"/>
              <a:pPr/>
              <a:t>8</a:t>
            </a:fld>
            <a:endParaRPr lang="en-US"/>
          </a:p>
        </p:txBody>
      </p:sp>
      <p:sp>
        <p:nvSpPr>
          <p:cNvPr id="38" name="Marcador de contenido 2"/>
          <p:cNvSpPr txBox="1">
            <a:spLocks/>
          </p:cNvSpPr>
          <p:nvPr/>
        </p:nvSpPr>
        <p:spPr>
          <a:xfrm>
            <a:off x="457200" y="1600200"/>
            <a:ext cx="8229600" cy="4925667"/>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tx1"/>
              </a:buClr>
              <a:buSzPct val="70000"/>
              <a:buFont typeface="Courier New"/>
              <a:buChar char="o"/>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baseline="0">
                <a:solidFill>
                  <a:schemeClr val="tx1"/>
                </a:solidFill>
                <a:latin typeface="+mn-lt"/>
                <a:ea typeface="+mn-ea"/>
                <a:cs typeface="+mn-cs"/>
              </a:defRPr>
            </a:lvl3pPr>
            <a:lvl4pPr marL="1600200" indent="-228600" algn="l" defTabSz="457200" rtl="0" eaLnBrk="1" latinLnBrk="0" hangingPunct="1">
              <a:spcBef>
                <a:spcPct val="20000"/>
              </a:spcBef>
              <a:buSzPct val="70000"/>
              <a:buFont typeface="Courier New"/>
              <a:buChar char="o"/>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baseline="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Char char="•"/>
            </a:pPr>
            <a:r>
              <a:rPr lang="de-DE" dirty="0" smtClean="0"/>
              <a:t>Ein Praktikum </a:t>
            </a:r>
            <a:r>
              <a:rPr lang="de-DE" dirty="0" smtClean="0"/>
              <a:t>außerhalb </a:t>
            </a:r>
            <a:r>
              <a:rPr lang="de-DE" dirty="0" smtClean="0"/>
              <a:t>Sachsens ist </a:t>
            </a:r>
            <a:r>
              <a:rPr lang="de-DE" b="1" dirty="0" smtClean="0"/>
              <a:t>nicht</a:t>
            </a:r>
            <a:r>
              <a:rPr lang="de-DE" dirty="0" smtClean="0"/>
              <a:t> möglich.</a:t>
            </a:r>
            <a:endParaRPr lang="de-DE" dirty="0" smtClean="0"/>
          </a:p>
          <a:p>
            <a:pPr>
              <a:buFont typeface="Arial" panose="020B0604020202020204" pitchFamily="34" charset="0"/>
              <a:buChar char="•"/>
            </a:pPr>
            <a:endParaRPr lang="de-DE" sz="800" dirty="0" smtClean="0"/>
          </a:p>
          <a:p>
            <a:pPr>
              <a:buFont typeface="Arial" panose="020B0604020202020204" pitchFamily="34" charset="0"/>
              <a:buChar char="•"/>
            </a:pPr>
            <a:r>
              <a:rPr lang="de-DE" dirty="0" smtClean="0"/>
              <a:t>Eine Fahrtkostenerstattung erfolgt nach Einreichung der Fahrkarten.</a:t>
            </a:r>
            <a:endParaRPr lang="de-DE" dirty="0" smtClean="0"/>
          </a:p>
          <a:p>
            <a:pPr>
              <a:buFont typeface="Arial" panose="020B0604020202020204" pitchFamily="34" charset="0"/>
              <a:buChar char="•"/>
            </a:pPr>
            <a:endParaRPr lang="de-DE" sz="800" dirty="0" smtClean="0"/>
          </a:p>
          <a:p>
            <a:pPr>
              <a:buFont typeface="Arial" panose="020B0604020202020204" pitchFamily="34" charset="0"/>
              <a:buChar char="•"/>
            </a:pPr>
            <a:r>
              <a:rPr lang="de-DE" dirty="0" smtClean="0"/>
              <a:t>Bei Krankheit bitte in Schule </a:t>
            </a:r>
            <a:r>
              <a:rPr lang="de-DE" b="1" dirty="0" smtClean="0"/>
              <a:t>und</a:t>
            </a:r>
            <a:r>
              <a:rPr lang="de-DE" dirty="0" smtClean="0"/>
              <a:t> im Unternehmen Bescheid geben.					 (Ein Arztattest ist ab dem ersten Krankheitstag erforderlich!)</a:t>
            </a:r>
            <a:endParaRPr lang="de-DE" dirty="0"/>
          </a:p>
        </p:txBody>
      </p:sp>
      <p:pic>
        <p:nvPicPr>
          <p:cNvPr id="43" name="Grafik 42"/>
          <p:cNvPicPr>
            <a:picLocks noChangeAspect="1"/>
          </p:cNvPicPr>
          <p:nvPr/>
        </p:nvPicPr>
        <p:blipFill>
          <a:blip r:embed="rId2"/>
          <a:stretch>
            <a:fillRect/>
          </a:stretch>
        </p:blipFill>
        <p:spPr>
          <a:xfrm>
            <a:off x="6291711" y="382766"/>
            <a:ext cx="2395089" cy="926743"/>
          </a:xfrm>
          <a:prstGeom prst="rect">
            <a:avLst/>
          </a:prstGeom>
        </p:spPr>
      </p:pic>
    </p:spTree>
    <p:extLst>
      <p:ext uri="{BB962C8B-B14F-4D97-AF65-F5344CB8AC3E}">
        <p14:creationId xmlns:p14="http://schemas.microsoft.com/office/powerpoint/2010/main" val="1124223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9"/>
          <p:cNvSpPr txBox="1">
            <a:spLocks/>
          </p:cNvSpPr>
          <p:nvPr/>
        </p:nvSpPr>
        <p:spPr>
          <a:xfrm>
            <a:off x="539930" y="905691"/>
            <a:ext cx="8125099" cy="5408023"/>
          </a:xfrm>
          <a:prstGeom prst="rect">
            <a:avLst/>
          </a:prstGeom>
        </p:spPr>
        <p:txBody>
          <a:bodyPr/>
          <a:lstStyle>
            <a:lvl1pPr algn="l" defTabSz="457200" rtl="0" eaLnBrk="1" latinLnBrk="0" hangingPunct="1">
              <a:spcBef>
                <a:spcPct val="0"/>
              </a:spcBef>
              <a:buNone/>
              <a:defRPr sz="4800" b="1" kern="1200" baseline="0">
                <a:solidFill>
                  <a:schemeClr val="tx1"/>
                </a:solidFill>
                <a:latin typeface="+mj-lt"/>
                <a:ea typeface="+mj-ea"/>
                <a:cs typeface="+mj-cs"/>
              </a:defRPr>
            </a:lvl1pPr>
          </a:lstStyle>
          <a:p>
            <a:pPr algn="ctr"/>
            <a:endParaRPr lang="de-DE" dirty="0"/>
          </a:p>
          <a:p>
            <a:pPr algn="ctr"/>
            <a:r>
              <a:rPr lang="de-DE" sz="9600" dirty="0" smtClean="0"/>
              <a:t>Vielen</a:t>
            </a:r>
            <a:r>
              <a:rPr lang="en-US" sz="9600" dirty="0" smtClean="0"/>
              <a:t> </a:t>
            </a:r>
            <a:r>
              <a:rPr lang="en-US" sz="9600" dirty="0"/>
              <a:t>Dank</a:t>
            </a:r>
            <a:r>
              <a:rPr lang="en-US" sz="9600" dirty="0" smtClean="0"/>
              <a:t>.</a:t>
            </a:r>
          </a:p>
          <a:p>
            <a:pPr algn="ctr"/>
            <a:endParaRPr lang="en-US" sz="2000" dirty="0" smtClean="0"/>
          </a:p>
          <a:p>
            <a:r>
              <a:rPr lang="en-US" sz="3200" b="0" dirty="0" err="1" smtClean="0"/>
              <a:t>Für</a:t>
            </a:r>
            <a:r>
              <a:rPr lang="en-US" sz="3200" b="0" dirty="0" smtClean="0"/>
              <a:t> </a:t>
            </a:r>
            <a:r>
              <a:rPr lang="en-US" sz="3200" b="0" dirty="0" err="1" smtClean="0"/>
              <a:t>weitere</a:t>
            </a:r>
            <a:r>
              <a:rPr lang="en-US" sz="3200" b="0" dirty="0" smtClean="0"/>
              <a:t> </a:t>
            </a:r>
            <a:r>
              <a:rPr lang="en-US" sz="3200" b="0" dirty="0" err="1" smtClean="0"/>
              <a:t>Informationen</a:t>
            </a:r>
            <a:r>
              <a:rPr lang="en-US" sz="3200" b="0" dirty="0" smtClean="0"/>
              <a:t> und </a:t>
            </a:r>
            <a:r>
              <a:rPr lang="en-US" sz="3200" b="0" dirty="0" err="1" smtClean="0"/>
              <a:t>Fragen</a:t>
            </a:r>
            <a:r>
              <a:rPr lang="en-US" sz="3200" b="0" dirty="0" smtClean="0"/>
              <a:t> </a:t>
            </a:r>
            <a:r>
              <a:rPr lang="en-US" sz="3200" b="0" dirty="0" err="1" smtClean="0"/>
              <a:t>können</a:t>
            </a:r>
            <a:r>
              <a:rPr lang="en-US" sz="3200" b="0" dirty="0" smtClean="0"/>
              <a:t> </a:t>
            </a:r>
            <a:r>
              <a:rPr lang="en-US" sz="3200" b="0" dirty="0" err="1" smtClean="0"/>
              <a:t>Sie</a:t>
            </a:r>
            <a:r>
              <a:rPr lang="en-US" sz="3200" b="0" dirty="0" smtClean="0"/>
              <a:t> </a:t>
            </a:r>
            <a:r>
              <a:rPr lang="en-US" sz="3200" b="0" dirty="0" err="1" smtClean="0"/>
              <a:t>sich</a:t>
            </a:r>
            <a:r>
              <a:rPr lang="en-US" sz="3200" b="0" dirty="0" smtClean="0"/>
              <a:t> </a:t>
            </a:r>
            <a:r>
              <a:rPr lang="en-US" sz="3200" b="0" dirty="0" err="1" smtClean="0"/>
              <a:t>gerne</a:t>
            </a:r>
            <a:r>
              <a:rPr lang="en-US" sz="3200" b="0" dirty="0" smtClean="0"/>
              <a:t> </a:t>
            </a:r>
            <a:r>
              <a:rPr lang="en-US" sz="3200" dirty="0" err="1" smtClean="0"/>
              <a:t>persönlich</a:t>
            </a:r>
            <a:r>
              <a:rPr lang="en-US" sz="3200" b="0" dirty="0" smtClean="0"/>
              <a:t> </a:t>
            </a:r>
            <a:r>
              <a:rPr lang="en-US" sz="3200" b="0" dirty="0" err="1" smtClean="0"/>
              <a:t>oder</a:t>
            </a:r>
            <a:r>
              <a:rPr lang="en-US" sz="3200" b="0" dirty="0" smtClean="0"/>
              <a:t> </a:t>
            </a:r>
            <a:r>
              <a:rPr lang="en-US" sz="3200" dirty="0" smtClean="0"/>
              <a:t>per </a:t>
            </a:r>
            <a:r>
              <a:rPr lang="en-US" sz="3200" dirty="0" smtClean="0"/>
              <a:t>Mail</a:t>
            </a:r>
            <a:r>
              <a:rPr lang="en-US" sz="3200" b="0" dirty="0" smtClean="0"/>
              <a:t> </a:t>
            </a:r>
            <a:r>
              <a:rPr lang="en-US" sz="3200" b="0" dirty="0" smtClean="0"/>
              <a:t>an </a:t>
            </a:r>
            <a:r>
              <a:rPr lang="en-US" sz="3200" b="0" dirty="0" err="1" smtClean="0"/>
              <a:t>mich</a:t>
            </a:r>
            <a:r>
              <a:rPr lang="en-US" sz="3200" b="0" dirty="0" smtClean="0"/>
              <a:t> </a:t>
            </a:r>
            <a:r>
              <a:rPr lang="en-US" sz="3200" b="0" dirty="0" err="1" smtClean="0"/>
              <a:t>wenden</a:t>
            </a:r>
            <a:r>
              <a:rPr lang="en-US" sz="3200" b="0" dirty="0"/>
              <a:t>. </a:t>
            </a:r>
            <a:endParaRPr lang="en-US" sz="3200" b="0" dirty="0" smtClean="0"/>
          </a:p>
          <a:p>
            <a:endParaRPr lang="en-US" sz="3200" b="0" dirty="0"/>
          </a:p>
          <a:p>
            <a:r>
              <a:rPr lang="en-US" sz="3200" b="0" dirty="0" smtClean="0"/>
              <a:t>n.bolz@sportgym.lernsax.de</a:t>
            </a:r>
            <a:endParaRPr lang="en-US" sz="3200" b="0" dirty="0" smtClean="0"/>
          </a:p>
          <a:p>
            <a:pPr algn="ctr"/>
            <a:endParaRPr lang="en-US" dirty="0"/>
          </a:p>
        </p:txBody>
      </p:sp>
      <p:pic>
        <p:nvPicPr>
          <p:cNvPr id="3" name="Grafik 2"/>
          <p:cNvPicPr>
            <a:picLocks noChangeAspect="1"/>
          </p:cNvPicPr>
          <p:nvPr/>
        </p:nvPicPr>
        <p:blipFill>
          <a:blip r:embed="rId2"/>
          <a:stretch>
            <a:fillRect/>
          </a:stretch>
        </p:blipFill>
        <p:spPr>
          <a:xfrm>
            <a:off x="6269940" y="442319"/>
            <a:ext cx="2395089" cy="926743"/>
          </a:xfrm>
          <a:prstGeom prst="rect">
            <a:avLst/>
          </a:prstGeom>
        </p:spPr>
      </p:pic>
    </p:spTree>
    <p:extLst>
      <p:ext uri="{BB962C8B-B14F-4D97-AF65-F5344CB8AC3E}">
        <p14:creationId xmlns:p14="http://schemas.microsoft.com/office/powerpoint/2010/main" val="3591804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predeterminado">
  <a:themeElements>
    <a:clrScheme name="Simple">
      <a:dk1>
        <a:sysClr val="windowText" lastClr="000000"/>
      </a:dk1>
      <a:lt1>
        <a:sysClr val="window" lastClr="FFFFFF"/>
      </a:lt1>
      <a:dk2>
        <a:srgbClr val="333333"/>
      </a:dk2>
      <a:lt2>
        <a:srgbClr val="CCCCCC"/>
      </a:lt2>
      <a:accent1>
        <a:srgbClr val="4C4C4C"/>
      </a:accent1>
      <a:accent2>
        <a:srgbClr val="666666"/>
      </a:accent2>
      <a:accent3>
        <a:srgbClr val="7F7F7F"/>
      </a:accent3>
      <a:accent4>
        <a:srgbClr val="999999"/>
      </a:accent4>
      <a:accent5>
        <a:srgbClr val="CCCCCC"/>
      </a:accent5>
      <a:accent6>
        <a:srgbClr val="E6E6E6"/>
      </a:accent6>
      <a:hlink>
        <a:srgbClr val="004AEC"/>
      </a:hlink>
      <a:folHlink>
        <a:srgbClr val="AE16D1"/>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ln w="12700" cmpd="sng"/>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Tema predeterminado.thmx</Template>
  <TotalTime>0</TotalTime>
  <Words>356</Words>
  <Application>Microsoft Office PowerPoint</Application>
  <PresentationFormat>Bildschirmpräsentation (4:3)</PresentationFormat>
  <Paragraphs>75</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Courier New</vt:lpstr>
      <vt:lpstr>Tema predeterminado</vt:lpstr>
      <vt:lpstr>Betriebspraktikum 2020/2021</vt:lpstr>
      <vt:lpstr>Allgemein I</vt:lpstr>
      <vt:lpstr>Allgemein II</vt:lpstr>
      <vt:lpstr>Kernziele</vt:lpstr>
      <vt:lpstr>Praktikumsbetriebe …</vt:lpstr>
      <vt:lpstr>Kompetenzen</vt:lpstr>
      <vt:lpstr>Ergebnissicherung</vt:lpstr>
      <vt:lpstr>Sonstiges</vt:lpstr>
      <vt:lpstr>PowerPoint-Präsentation</vt:lpstr>
    </vt:vector>
  </TitlesOfParts>
  <Company>Young Ideas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Martin Ruegenberg</dc:creator>
  <cp:lastModifiedBy>Falko</cp:lastModifiedBy>
  <cp:revision>162</cp:revision>
  <cp:lastPrinted>2019-09-03T15:50:03Z</cp:lastPrinted>
  <dcterms:created xsi:type="dcterms:W3CDTF">2015-06-12T08:36:21Z</dcterms:created>
  <dcterms:modified xsi:type="dcterms:W3CDTF">2020-09-10T15:20:22Z</dcterms:modified>
</cp:coreProperties>
</file>